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1"/>
  </p:notesMasterIdLst>
  <p:sldIdLst>
    <p:sldId id="256" r:id="rId2"/>
    <p:sldId id="257" r:id="rId3"/>
    <p:sldId id="270" r:id="rId4"/>
    <p:sldId id="266" r:id="rId5"/>
    <p:sldId id="268" r:id="rId6"/>
    <p:sldId id="261" r:id="rId7"/>
    <p:sldId id="269" r:id="rId8"/>
    <p:sldId id="264" r:id="rId9"/>
    <p:sldId id="265" r:id="rId10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829" autoAdjust="0"/>
  </p:normalViewPr>
  <p:slideViewPr>
    <p:cSldViewPr snapToGrid="0">
      <p:cViewPr varScale="1">
        <p:scale>
          <a:sx n="78" d="100"/>
          <a:sy n="78" d="100"/>
        </p:scale>
        <p:origin x="85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image" Target="../media/image6.jp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1CD888-0988-4464-A35F-3D95A14A9C1A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LID4096"/>
        </a:p>
      </dgm:t>
    </dgm:pt>
    <dgm:pt modelId="{E10B7008-DEB4-43E5-8F38-9D27C132DBA6}">
      <dgm:prSet phldrT="[Текст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The goal is to solve the CAPTCHA challenge and demonstrate vulnerability of the system.</a:t>
          </a:r>
          <a:endParaRPr lang="LID4096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105330-BE8D-489D-8ABF-9E665140DA4E}" type="parTrans" cxnId="{DD6BFE78-669F-49CC-8D17-05CAD6C3D7DC}">
      <dgm:prSet/>
      <dgm:spPr/>
      <dgm:t>
        <a:bodyPr/>
        <a:lstStyle/>
        <a:p>
          <a:endParaRPr lang="LID4096"/>
        </a:p>
      </dgm:t>
    </dgm:pt>
    <dgm:pt modelId="{46640878-DD86-47B7-B12E-1DA1E07D8F5D}" type="sibTrans" cxnId="{DD6BFE78-669F-49CC-8D17-05CAD6C3D7DC}">
      <dgm:prSet/>
      <dgm:spPr/>
      <dgm:t>
        <a:bodyPr/>
        <a:lstStyle/>
        <a:p>
          <a:endParaRPr lang="LID4096"/>
        </a:p>
      </dgm:t>
    </dgm:pt>
    <dgm:pt modelId="{498E0DF3-F41F-400C-BB7A-014CE5887369}">
      <dgm:prSet phldrT="[Текст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The o</a:t>
          </a:r>
          <a:r>
            <a: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bjective</a:t>
          </a:r>
          <a:r>
            <a: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 is to </a:t>
          </a:r>
          <a:r>
            <a: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design and analyze a model for binary classification</a:t>
          </a:r>
          <a:endParaRPr lang="LID4096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7431E82-D404-455E-A705-3895014A7B96}" type="parTrans" cxnId="{2DAE8098-F238-4256-AEE5-BCD07D5282D9}">
      <dgm:prSet/>
      <dgm:spPr/>
      <dgm:t>
        <a:bodyPr/>
        <a:lstStyle/>
        <a:p>
          <a:endParaRPr lang="LID4096"/>
        </a:p>
      </dgm:t>
    </dgm:pt>
    <dgm:pt modelId="{BF232515-055E-4437-BBA6-2EC1E38E6E3A}" type="sibTrans" cxnId="{2DAE8098-F238-4256-AEE5-BCD07D5282D9}">
      <dgm:prSet/>
      <dgm:spPr/>
      <dgm:t>
        <a:bodyPr/>
        <a:lstStyle/>
        <a:p>
          <a:endParaRPr lang="LID4096"/>
        </a:p>
      </dgm:t>
    </dgm:pt>
    <dgm:pt modelId="{F6831C16-7A4C-4FB8-85E6-46893F6DAA70}" type="pres">
      <dgm:prSet presAssocID="{8C1CD888-0988-4464-A35F-3D95A14A9C1A}" presName="outerComposite" presStyleCnt="0">
        <dgm:presLayoutVars>
          <dgm:chMax val="5"/>
          <dgm:dir/>
          <dgm:resizeHandles val="exact"/>
        </dgm:presLayoutVars>
      </dgm:prSet>
      <dgm:spPr/>
    </dgm:pt>
    <dgm:pt modelId="{BCDC9B87-EF3F-4D90-B290-4387056CA755}" type="pres">
      <dgm:prSet presAssocID="{8C1CD888-0988-4464-A35F-3D95A14A9C1A}" presName="dummyMaxCanvas" presStyleCnt="0">
        <dgm:presLayoutVars/>
      </dgm:prSet>
      <dgm:spPr/>
    </dgm:pt>
    <dgm:pt modelId="{3776CDFF-152F-4DD3-8E92-BE75D67A4A5A}" type="pres">
      <dgm:prSet presAssocID="{8C1CD888-0988-4464-A35F-3D95A14A9C1A}" presName="TwoNodes_1" presStyleLbl="node1" presStyleIdx="0" presStyleCnt="2">
        <dgm:presLayoutVars>
          <dgm:bulletEnabled val="1"/>
        </dgm:presLayoutVars>
      </dgm:prSet>
      <dgm:spPr/>
    </dgm:pt>
    <dgm:pt modelId="{B38D1997-43F8-44E1-A53D-76ED980ECF95}" type="pres">
      <dgm:prSet presAssocID="{8C1CD888-0988-4464-A35F-3D95A14A9C1A}" presName="TwoNodes_2" presStyleLbl="node1" presStyleIdx="1" presStyleCnt="2">
        <dgm:presLayoutVars>
          <dgm:bulletEnabled val="1"/>
        </dgm:presLayoutVars>
      </dgm:prSet>
      <dgm:spPr/>
    </dgm:pt>
    <dgm:pt modelId="{6E2CF9DE-53BA-4776-9EB6-B6BFFC4101CC}" type="pres">
      <dgm:prSet presAssocID="{8C1CD888-0988-4464-A35F-3D95A14A9C1A}" presName="TwoConn_1-2" presStyleLbl="fgAccFollowNode1" presStyleIdx="0" presStyleCnt="1">
        <dgm:presLayoutVars>
          <dgm:bulletEnabled val="1"/>
        </dgm:presLayoutVars>
      </dgm:prSet>
      <dgm:spPr/>
    </dgm:pt>
    <dgm:pt modelId="{9E0C55AE-D422-4D4F-BA37-5866434A5BEF}" type="pres">
      <dgm:prSet presAssocID="{8C1CD888-0988-4464-A35F-3D95A14A9C1A}" presName="TwoNodes_1_text" presStyleLbl="node1" presStyleIdx="1" presStyleCnt="2">
        <dgm:presLayoutVars>
          <dgm:bulletEnabled val="1"/>
        </dgm:presLayoutVars>
      </dgm:prSet>
      <dgm:spPr/>
    </dgm:pt>
    <dgm:pt modelId="{C70E876C-053B-4AC6-A587-E80119AF9B93}" type="pres">
      <dgm:prSet presAssocID="{8C1CD888-0988-4464-A35F-3D95A14A9C1A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8C80B01E-38CA-4FD2-BE3E-FD4E9F1F693D}" type="presOf" srcId="{8C1CD888-0988-4464-A35F-3D95A14A9C1A}" destId="{F6831C16-7A4C-4FB8-85E6-46893F6DAA70}" srcOrd="0" destOrd="0" presId="urn:microsoft.com/office/officeart/2005/8/layout/vProcess5"/>
    <dgm:cxn modelId="{6D83F971-01DB-44E9-8DC9-4D70D94E49B0}" type="presOf" srcId="{E10B7008-DEB4-43E5-8F38-9D27C132DBA6}" destId="{9E0C55AE-D422-4D4F-BA37-5866434A5BEF}" srcOrd="1" destOrd="0" presId="urn:microsoft.com/office/officeart/2005/8/layout/vProcess5"/>
    <dgm:cxn modelId="{DD6BFE78-669F-49CC-8D17-05CAD6C3D7DC}" srcId="{8C1CD888-0988-4464-A35F-3D95A14A9C1A}" destId="{E10B7008-DEB4-43E5-8F38-9D27C132DBA6}" srcOrd="0" destOrd="0" parTransId="{21105330-BE8D-489D-8ABF-9E665140DA4E}" sibTransId="{46640878-DD86-47B7-B12E-1DA1E07D8F5D}"/>
    <dgm:cxn modelId="{2DAE8098-F238-4256-AEE5-BCD07D5282D9}" srcId="{8C1CD888-0988-4464-A35F-3D95A14A9C1A}" destId="{498E0DF3-F41F-400C-BB7A-014CE5887369}" srcOrd="1" destOrd="0" parTransId="{57431E82-D404-455E-A705-3895014A7B96}" sibTransId="{BF232515-055E-4437-BBA6-2EC1E38E6E3A}"/>
    <dgm:cxn modelId="{ABF36BA2-D57B-49DE-8348-6780F9237013}" type="presOf" srcId="{46640878-DD86-47B7-B12E-1DA1E07D8F5D}" destId="{6E2CF9DE-53BA-4776-9EB6-B6BFFC4101CC}" srcOrd="0" destOrd="0" presId="urn:microsoft.com/office/officeart/2005/8/layout/vProcess5"/>
    <dgm:cxn modelId="{399566A5-8266-4779-AD3A-AD87781B5AB4}" type="presOf" srcId="{498E0DF3-F41F-400C-BB7A-014CE5887369}" destId="{B38D1997-43F8-44E1-A53D-76ED980ECF95}" srcOrd="0" destOrd="0" presId="urn:microsoft.com/office/officeart/2005/8/layout/vProcess5"/>
    <dgm:cxn modelId="{D26477B9-2546-4432-9D73-EAF4B34B9D81}" type="presOf" srcId="{498E0DF3-F41F-400C-BB7A-014CE5887369}" destId="{C70E876C-053B-4AC6-A587-E80119AF9B93}" srcOrd="1" destOrd="0" presId="urn:microsoft.com/office/officeart/2005/8/layout/vProcess5"/>
    <dgm:cxn modelId="{F8C550BD-0CC6-45E9-99C0-2E0991338DE8}" type="presOf" srcId="{E10B7008-DEB4-43E5-8F38-9D27C132DBA6}" destId="{3776CDFF-152F-4DD3-8E92-BE75D67A4A5A}" srcOrd="0" destOrd="0" presId="urn:microsoft.com/office/officeart/2005/8/layout/vProcess5"/>
    <dgm:cxn modelId="{A5A84DBA-C223-45EF-9988-753F41A7DBDF}" type="presParOf" srcId="{F6831C16-7A4C-4FB8-85E6-46893F6DAA70}" destId="{BCDC9B87-EF3F-4D90-B290-4387056CA755}" srcOrd="0" destOrd="0" presId="urn:microsoft.com/office/officeart/2005/8/layout/vProcess5"/>
    <dgm:cxn modelId="{2FE38328-2A92-40B9-BDCE-BF8FB149F342}" type="presParOf" srcId="{F6831C16-7A4C-4FB8-85E6-46893F6DAA70}" destId="{3776CDFF-152F-4DD3-8E92-BE75D67A4A5A}" srcOrd="1" destOrd="0" presId="urn:microsoft.com/office/officeart/2005/8/layout/vProcess5"/>
    <dgm:cxn modelId="{2545DF0A-59B6-469E-B82B-02FB861EBD1F}" type="presParOf" srcId="{F6831C16-7A4C-4FB8-85E6-46893F6DAA70}" destId="{B38D1997-43F8-44E1-A53D-76ED980ECF95}" srcOrd="2" destOrd="0" presId="urn:microsoft.com/office/officeart/2005/8/layout/vProcess5"/>
    <dgm:cxn modelId="{302DB168-0B2A-41EE-B1A9-E2B60DFB62B8}" type="presParOf" srcId="{F6831C16-7A4C-4FB8-85E6-46893F6DAA70}" destId="{6E2CF9DE-53BA-4776-9EB6-B6BFFC4101CC}" srcOrd="3" destOrd="0" presId="urn:microsoft.com/office/officeart/2005/8/layout/vProcess5"/>
    <dgm:cxn modelId="{9F106CDE-592A-4A8F-B406-836010136622}" type="presParOf" srcId="{F6831C16-7A4C-4FB8-85E6-46893F6DAA70}" destId="{9E0C55AE-D422-4D4F-BA37-5866434A5BEF}" srcOrd="4" destOrd="0" presId="urn:microsoft.com/office/officeart/2005/8/layout/vProcess5"/>
    <dgm:cxn modelId="{453951D0-95B7-4A7B-9DC8-3A91719FD217}" type="presParOf" srcId="{F6831C16-7A4C-4FB8-85E6-46893F6DAA70}" destId="{C70E876C-053B-4AC6-A587-E80119AF9B93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851DC2E-33A6-42F3-B963-0D2F50927401}" type="doc">
      <dgm:prSet loTypeId="urn:microsoft.com/office/officeart/2005/8/layout/target3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LID4096"/>
        </a:p>
      </dgm:t>
    </dgm:pt>
    <dgm:pt modelId="{A984630F-22C2-42F4-B3A9-CDC4BB4218EF}">
      <dgm:prSet phldrT="[Текст]" custT="1"/>
      <dgm:spPr/>
      <dgm:t>
        <a:bodyPr/>
        <a:lstStyle/>
        <a:p>
          <a:pPr algn="ctr"/>
          <a:r>
            <a:rPr lang="en-US" sz="18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The data is from CAPTCHA challenge that addresses problems such as</a:t>
          </a:r>
          <a:endParaRPr lang="LID4096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20FA610-5DB9-4B0E-A6D4-A277F98F2AF7}" type="parTrans" cxnId="{D10349D1-A0C1-4DC3-9A93-F2B3A7093ACE}">
      <dgm:prSet/>
      <dgm:spPr/>
      <dgm:t>
        <a:bodyPr/>
        <a:lstStyle/>
        <a:p>
          <a:endParaRPr lang="LID4096"/>
        </a:p>
      </dgm:t>
    </dgm:pt>
    <dgm:pt modelId="{E8A9FE91-60BE-4B00-B3A2-6FDBD16262D6}" type="sibTrans" cxnId="{D10349D1-A0C1-4DC3-9A93-F2B3A7093ACE}">
      <dgm:prSet/>
      <dgm:spPr/>
      <dgm:t>
        <a:bodyPr/>
        <a:lstStyle/>
        <a:p>
          <a:endParaRPr lang="LID4096"/>
        </a:p>
      </dgm:t>
    </dgm:pt>
    <dgm:pt modelId="{E43C61F6-99B8-4C12-8E37-0DE097B6E64B}">
      <dgm:prSet phldrT="[Текст]" custT="1"/>
      <dgm:spPr/>
      <dgm:t>
        <a:bodyPr/>
        <a:lstStyle/>
        <a:p>
          <a:pPr algn="ctr"/>
          <a:r>
            <a:rPr lang="en-US" sz="18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reduce email and blog spam</a:t>
          </a:r>
          <a:endParaRPr lang="LID4096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4AD3420-6EA7-456D-A20F-5549930CA6C2}" type="parTrans" cxnId="{062646AC-41CD-4325-9DDD-73B2CD5E2AAF}">
      <dgm:prSet/>
      <dgm:spPr/>
      <dgm:t>
        <a:bodyPr/>
        <a:lstStyle/>
        <a:p>
          <a:endParaRPr lang="LID4096"/>
        </a:p>
      </dgm:t>
    </dgm:pt>
    <dgm:pt modelId="{83B648AD-72E6-4530-825B-43F37B3D97F6}" type="sibTrans" cxnId="{062646AC-41CD-4325-9DDD-73B2CD5E2AAF}">
      <dgm:prSet/>
      <dgm:spPr/>
      <dgm:t>
        <a:bodyPr/>
        <a:lstStyle/>
        <a:p>
          <a:endParaRPr lang="LID4096"/>
        </a:p>
      </dgm:t>
    </dgm:pt>
    <dgm:pt modelId="{3678589B-C920-4A63-BCD7-FA19A2C61F96}">
      <dgm:prSet phldrT="[Текст]" custT="1"/>
      <dgm:spPr/>
      <dgm:t>
        <a:bodyPr/>
        <a:lstStyle/>
        <a:p>
          <a:pPr algn="ctr"/>
          <a:r>
            <a:rPr lang="en-US" sz="1800" b="0" i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prevent </a:t>
          </a:r>
          <a:r>
            <a:rPr lang="en-US" sz="18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brute-force attacks on web site passwords.</a:t>
          </a:r>
          <a:endParaRPr lang="LID4096" sz="18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583DF5-032B-4D2B-AB94-C7AFBC6D3BA6}" type="parTrans" cxnId="{EBA73912-7771-44AB-9D2D-A62DD95D7564}">
      <dgm:prSet/>
      <dgm:spPr/>
      <dgm:t>
        <a:bodyPr/>
        <a:lstStyle/>
        <a:p>
          <a:endParaRPr lang="LID4096"/>
        </a:p>
      </dgm:t>
    </dgm:pt>
    <dgm:pt modelId="{6C1AD691-6E9C-49E9-AAED-9B9AFB1F5079}" type="sibTrans" cxnId="{EBA73912-7771-44AB-9D2D-A62DD95D7564}">
      <dgm:prSet/>
      <dgm:spPr/>
      <dgm:t>
        <a:bodyPr/>
        <a:lstStyle/>
        <a:p>
          <a:endParaRPr lang="LID4096"/>
        </a:p>
      </dgm:t>
    </dgm:pt>
    <dgm:pt modelId="{C7CC8A19-99CB-45F3-AC09-4FD7DCFE37C1}">
      <dgm:prSet custT="1"/>
      <dgm:spPr/>
      <dgm:t>
        <a:bodyPr/>
        <a:lstStyle/>
        <a:p>
          <a:pPr algn="ctr"/>
          <a:r>
            <a:rPr lang="en-US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The </a:t>
          </a:r>
          <a:r>
            <a:rPr lang="en-US" sz="1800" b="0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Asirra</a:t>
          </a:r>
          <a:r>
            <a:rPr lang="en-US" sz="18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 data set is manually classified by people. </a:t>
          </a:r>
          <a:r>
            <a:rPr lang="en-US" sz="18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gm:t>
    </dgm:pt>
    <dgm:pt modelId="{1D87816A-38B8-4036-8033-C9A07BBF1B6F}" type="parTrans" cxnId="{C676A691-3661-4675-AC09-5122818F5D77}">
      <dgm:prSet/>
      <dgm:spPr/>
      <dgm:t>
        <a:bodyPr/>
        <a:lstStyle/>
        <a:p>
          <a:endParaRPr lang="LID4096"/>
        </a:p>
      </dgm:t>
    </dgm:pt>
    <dgm:pt modelId="{83367554-AD1B-4A44-9F01-B4747FEFE3EB}" type="sibTrans" cxnId="{C676A691-3661-4675-AC09-5122818F5D77}">
      <dgm:prSet/>
      <dgm:spPr/>
      <dgm:t>
        <a:bodyPr/>
        <a:lstStyle/>
        <a:p>
          <a:endParaRPr lang="LID4096"/>
        </a:p>
      </dgm:t>
    </dgm:pt>
    <dgm:pt modelId="{C187FED0-9AF9-43C8-BF34-A217659A7238}">
      <dgm:prSet custT="1"/>
      <dgm:spPr/>
      <dgm:t>
        <a:bodyPr/>
        <a:lstStyle/>
        <a:p>
          <a:pPr algn="ctr"/>
          <a:r>
            <a:rPr lang="en-US" sz="1800" b="0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The dataset size is 25,000 images of RGB 128*128pixels</a:t>
          </a:r>
        </a:p>
      </dgm:t>
    </dgm:pt>
    <dgm:pt modelId="{BFBEC308-2C86-402F-9D3A-2481032859E2}" type="parTrans" cxnId="{C3325A5C-4289-4A91-BBB1-4F07CA4540BA}">
      <dgm:prSet/>
      <dgm:spPr/>
      <dgm:t>
        <a:bodyPr/>
        <a:lstStyle/>
        <a:p>
          <a:endParaRPr lang="LID4096"/>
        </a:p>
      </dgm:t>
    </dgm:pt>
    <dgm:pt modelId="{D9DC55D2-1516-493A-B253-B2ACEC60056C}" type="sibTrans" cxnId="{C3325A5C-4289-4A91-BBB1-4F07CA4540BA}">
      <dgm:prSet/>
      <dgm:spPr/>
      <dgm:t>
        <a:bodyPr/>
        <a:lstStyle/>
        <a:p>
          <a:endParaRPr lang="LID4096"/>
        </a:p>
      </dgm:t>
    </dgm:pt>
    <dgm:pt modelId="{2CCF80EF-82DC-49E7-AAB5-30A5E8D71AB2}" type="pres">
      <dgm:prSet presAssocID="{6851DC2E-33A6-42F3-B963-0D2F50927401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73EE1A8B-31F6-4182-B143-4E42FB3ABDB6}" type="pres">
      <dgm:prSet presAssocID="{A984630F-22C2-42F4-B3A9-CDC4BB4218EF}" presName="circle1" presStyleLbl="node1" presStyleIdx="0" presStyleCnt="3"/>
      <dgm:spPr/>
    </dgm:pt>
    <dgm:pt modelId="{E852C769-5EF2-42E0-AD72-92BE0D6B63F2}" type="pres">
      <dgm:prSet presAssocID="{A984630F-22C2-42F4-B3A9-CDC4BB4218EF}" presName="space" presStyleCnt="0"/>
      <dgm:spPr/>
    </dgm:pt>
    <dgm:pt modelId="{5BD1F76E-F74B-451E-B091-D6C8FE3899E6}" type="pres">
      <dgm:prSet presAssocID="{A984630F-22C2-42F4-B3A9-CDC4BB4218EF}" presName="rect1" presStyleLbl="alignAcc1" presStyleIdx="0" presStyleCnt="3"/>
      <dgm:spPr/>
    </dgm:pt>
    <dgm:pt modelId="{560DE78A-5284-484E-81C1-2D9A8F345144}" type="pres">
      <dgm:prSet presAssocID="{C7CC8A19-99CB-45F3-AC09-4FD7DCFE37C1}" presName="vertSpace2" presStyleLbl="node1" presStyleIdx="0" presStyleCnt="3"/>
      <dgm:spPr/>
    </dgm:pt>
    <dgm:pt modelId="{F0C7D510-56B0-4A3C-BB4D-DCED06D02E47}" type="pres">
      <dgm:prSet presAssocID="{C7CC8A19-99CB-45F3-AC09-4FD7DCFE37C1}" presName="circle2" presStyleLbl="node1" presStyleIdx="1" presStyleCnt="3"/>
      <dgm:spPr/>
    </dgm:pt>
    <dgm:pt modelId="{C14C155C-6D3D-4E51-A72F-D574F10FFF27}" type="pres">
      <dgm:prSet presAssocID="{C7CC8A19-99CB-45F3-AC09-4FD7DCFE37C1}" presName="rect2" presStyleLbl="alignAcc1" presStyleIdx="1" presStyleCnt="3"/>
      <dgm:spPr/>
    </dgm:pt>
    <dgm:pt modelId="{5826CEB7-37F4-46B1-8ABE-2FE5794392FB}" type="pres">
      <dgm:prSet presAssocID="{C187FED0-9AF9-43C8-BF34-A217659A7238}" presName="vertSpace3" presStyleLbl="node1" presStyleIdx="1" presStyleCnt="3"/>
      <dgm:spPr/>
    </dgm:pt>
    <dgm:pt modelId="{16542E9A-6932-4104-A313-17DD8CC4661F}" type="pres">
      <dgm:prSet presAssocID="{C187FED0-9AF9-43C8-BF34-A217659A7238}" presName="circle3" presStyleLbl="node1" presStyleIdx="2" presStyleCnt="3"/>
      <dgm:spPr/>
    </dgm:pt>
    <dgm:pt modelId="{3B0F6A36-D91B-4FF9-9690-0E6780A94F71}" type="pres">
      <dgm:prSet presAssocID="{C187FED0-9AF9-43C8-BF34-A217659A7238}" presName="rect3" presStyleLbl="alignAcc1" presStyleIdx="2" presStyleCnt="3"/>
      <dgm:spPr/>
    </dgm:pt>
    <dgm:pt modelId="{7FB8A4D7-5E6E-438E-8510-6AA0886B06E0}" type="pres">
      <dgm:prSet presAssocID="{A984630F-22C2-42F4-B3A9-CDC4BB4218EF}" presName="rect1ParTx" presStyleLbl="alignAcc1" presStyleIdx="2" presStyleCnt="3">
        <dgm:presLayoutVars>
          <dgm:chMax val="1"/>
          <dgm:bulletEnabled val="1"/>
        </dgm:presLayoutVars>
      </dgm:prSet>
      <dgm:spPr/>
    </dgm:pt>
    <dgm:pt modelId="{171CC3C5-22A5-48CA-9BF2-0BDD1550796F}" type="pres">
      <dgm:prSet presAssocID="{A984630F-22C2-42F4-B3A9-CDC4BB4218EF}" presName="rect1ChTx" presStyleLbl="alignAcc1" presStyleIdx="2" presStyleCnt="3">
        <dgm:presLayoutVars>
          <dgm:bulletEnabled val="1"/>
        </dgm:presLayoutVars>
      </dgm:prSet>
      <dgm:spPr/>
    </dgm:pt>
    <dgm:pt modelId="{66C3CCCC-0ABE-46AA-9712-D45C3BD2D22A}" type="pres">
      <dgm:prSet presAssocID="{C7CC8A19-99CB-45F3-AC09-4FD7DCFE37C1}" presName="rect2ParTx" presStyleLbl="alignAcc1" presStyleIdx="2" presStyleCnt="3">
        <dgm:presLayoutVars>
          <dgm:chMax val="1"/>
          <dgm:bulletEnabled val="1"/>
        </dgm:presLayoutVars>
      </dgm:prSet>
      <dgm:spPr/>
    </dgm:pt>
    <dgm:pt modelId="{45C3DB84-16A7-4038-B7D4-65A726470226}" type="pres">
      <dgm:prSet presAssocID="{C7CC8A19-99CB-45F3-AC09-4FD7DCFE37C1}" presName="rect2ChTx" presStyleLbl="alignAcc1" presStyleIdx="2" presStyleCnt="3">
        <dgm:presLayoutVars>
          <dgm:bulletEnabled val="1"/>
        </dgm:presLayoutVars>
      </dgm:prSet>
      <dgm:spPr/>
    </dgm:pt>
    <dgm:pt modelId="{5FF435D9-8290-459D-B83C-73EF4D92CF06}" type="pres">
      <dgm:prSet presAssocID="{C187FED0-9AF9-43C8-BF34-A217659A7238}" presName="rect3ParTx" presStyleLbl="alignAcc1" presStyleIdx="2" presStyleCnt="3">
        <dgm:presLayoutVars>
          <dgm:chMax val="1"/>
          <dgm:bulletEnabled val="1"/>
        </dgm:presLayoutVars>
      </dgm:prSet>
      <dgm:spPr/>
    </dgm:pt>
    <dgm:pt modelId="{6881A6C4-A1F4-4EC2-8386-B0E7F36F3045}" type="pres">
      <dgm:prSet presAssocID="{C187FED0-9AF9-43C8-BF34-A217659A7238}" presName="rect3ChTx" presStyleLbl="alignAcc1" presStyleIdx="2" presStyleCnt="3">
        <dgm:presLayoutVars>
          <dgm:bulletEnabled val="1"/>
        </dgm:presLayoutVars>
      </dgm:prSet>
      <dgm:spPr/>
    </dgm:pt>
  </dgm:ptLst>
  <dgm:cxnLst>
    <dgm:cxn modelId="{EBA73912-7771-44AB-9D2D-A62DD95D7564}" srcId="{A984630F-22C2-42F4-B3A9-CDC4BB4218EF}" destId="{3678589B-C920-4A63-BCD7-FA19A2C61F96}" srcOrd="1" destOrd="0" parTransId="{FC583DF5-032B-4D2B-AB94-C7AFBC6D3BA6}" sibTransId="{6C1AD691-6E9C-49E9-AAED-9B9AFB1F5079}"/>
    <dgm:cxn modelId="{FE08D72F-CE96-47AC-A36F-BF11A7CAE6DF}" type="presOf" srcId="{C7CC8A19-99CB-45F3-AC09-4FD7DCFE37C1}" destId="{C14C155C-6D3D-4E51-A72F-D574F10FFF27}" srcOrd="0" destOrd="0" presId="urn:microsoft.com/office/officeart/2005/8/layout/target3"/>
    <dgm:cxn modelId="{C3325A5C-4289-4A91-BBB1-4F07CA4540BA}" srcId="{6851DC2E-33A6-42F3-B963-0D2F50927401}" destId="{C187FED0-9AF9-43C8-BF34-A217659A7238}" srcOrd="2" destOrd="0" parTransId="{BFBEC308-2C86-402F-9D3A-2481032859E2}" sibTransId="{D9DC55D2-1516-493A-B253-B2ACEC60056C}"/>
    <dgm:cxn modelId="{B065C863-75C2-46F7-AE62-A0F05D09AAA2}" type="presOf" srcId="{A984630F-22C2-42F4-B3A9-CDC4BB4218EF}" destId="{7FB8A4D7-5E6E-438E-8510-6AA0886B06E0}" srcOrd="1" destOrd="0" presId="urn:microsoft.com/office/officeart/2005/8/layout/target3"/>
    <dgm:cxn modelId="{44514666-0D74-486D-A47E-83523B1EA80F}" type="presOf" srcId="{E43C61F6-99B8-4C12-8E37-0DE097B6E64B}" destId="{171CC3C5-22A5-48CA-9BF2-0BDD1550796F}" srcOrd="0" destOrd="0" presId="urn:microsoft.com/office/officeart/2005/8/layout/target3"/>
    <dgm:cxn modelId="{ED87184A-B961-444A-86BA-E13285F0AD68}" type="presOf" srcId="{6851DC2E-33A6-42F3-B963-0D2F50927401}" destId="{2CCF80EF-82DC-49E7-AAB5-30A5E8D71AB2}" srcOrd="0" destOrd="0" presId="urn:microsoft.com/office/officeart/2005/8/layout/target3"/>
    <dgm:cxn modelId="{73B1BF4A-D3A8-4B18-9AE2-133EDB24D35B}" type="presOf" srcId="{3678589B-C920-4A63-BCD7-FA19A2C61F96}" destId="{171CC3C5-22A5-48CA-9BF2-0BDD1550796F}" srcOrd="0" destOrd="1" presId="urn:microsoft.com/office/officeart/2005/8/layout/target3"/>
    <dgm:cxn modelId="{C676A691-3661-4675-AC09-5122818F5D77}" srcId="{6851DC2E-33A6-42F3-B963-0D2F50927401}" destId="{C7CC8A19-99CB-45F3-AC09-4FD7DCFE37C1}" srcOrd="1" destOrd="0" parTransId="{1D87816A-38B8-4036-8033-C9A07BBF1B6F}" sibTransId="{83367554-AD1B-4A44-9F01-B4747FEFE3EB}"/>
    <dgm:cxn modelId="{680F779C-6BBE-4F7F-AC83-0D15E6C30374}" type="presOf" srcId="{C187FED0-9AF9-43C8-BF34-A217659A7238}" destId="{5FF435D9-8290-459D-B83C-73EF4D92CF06}" srcOrd="1" destOrd="0" presId="urn:microsoft.com/office/officeart/2005/8/layout/target3"/>
    <dgm:cxn modelId="{6294D4A1-F66D-47B7-87AF-63ADE511792A}" type="presOf" srcId="{C7CC8A19-99CB-45F3-AC09-4FD7DCFE37C1}" destId="{66C3CCCC-0ABE-46AA-9712-D45C3BD2D22A}" srcOrd="1" destOrd="0" presId="urn:microsoft.com/office/officeart/2005/8/layout/target3"/>
    <dgm:cxn modelId="{062646AC-41CD-4325-9DDD-73B2CD5E2AAF}" srcId="{A984630F-22C2-42F4-B3A9-CDC4BB4218EF}" destId="{E43C61F6-99B8-4C12-8E37-0DE097B6E64B}" srcOrd="0" destOrd="0" parTransId="{D4AD3420-6EA7-456D-A20F-5549930CA6C2}" sibTransId="{83B648AD-72E6-4530-825B-43F37B3D97F6}"/>
    <dgm:cxn modelId="{D10349D1-A0C1-4DC3-9A93-F2B3A7093ACE}" srcId="{6851DC2E-33A6-42F3-B963-0D2F50927401}" destId="{A984630F-22C2-42F4-B3A9-CDC4BB4218EF}" srcOrd="0" destOrd="0" parTransId="{220FA610-5DB9-4B0E-A6D4-A277F98F2AF7}" sibTransId="{E8A9FE91-60BE-4B00-B3A2-6FDBD16262D6}"/>
    <dgm:cxn modelId="{953D0DDA-7287-4B42-903B-F0AAC6FECC8E}" type="presOf" srcId="{C187FED0-9AF9-43C8-BF34-A217659A7238}" destId="{3B0F6A36-D91B-4FF9-9690-0E6780A94F71}" srcOrd="0" destOrd="0" presId="urn:microsoft.com/office/officeart/2005/8/layout/target3"/>
    <dgm:cxn modelId="{A6437FE5-41D7-46BF-AF93-800E586D7C35}" type="presOf" srcId="{A984630F-22C2-42F4-B3A9-CDC4BB4218EF}" destId="{5BD1F76E-F74B-451E-B091-D6C8FE3899E6}" srcOrd="0" destOrd="0" presId="urn:microsoft.com/office/officeart/2005/8/layout/target3"/>
    <dgm:cxn modelId="{DBD368F0-1227-488E-9B4D-45096ECB68EA}" type="presParOf" srcId="{2CCF80EF-82DC-49E7-AAB5-30A5E8D71AB2}" destId="{73EE1A8B-31F6-4182-B143-4E42FB3ABDB6}" srcOrd="0" destOrd="0" presId="urn:microsoft.com/office/officeart/2005/8/layout/target3"/>
    <dgm:cxn modelId="{A960FD73-2DAC-4F54-B004-D438C2C97484}" type="presParOf" srcId="{2CCF80EF-82DC-49E7-AAB5-30A5E8D71AB2}" destId="{E852C769-5EF2-42E0-AD72-92BE0D6B63F2}" srcOrd="1" destOrd="0" presId="urn:microsoft.com/office/officeart/2005/8/layout/target3"/>
    <dgm:cxn modelId="{8704683E-ADDD-4ED5-83EF-A9A8B985FE66}" type="presParOf" srcId="{2CCF80EF-82DC-49E7-AAB5-30A5E8D71AB2}" destId="{5BD1F76E-F74B-451E-B091-D6C8FE3899E6}" srcOrd="2" destOrd="0" presId="urn:microsoft.com/office/officeart/2005/8/layout/target3"/>
    <dgm:cxn modelId="{3F60421E-156C-4302-AADF-6EC21FF1FEC2}" type="presParOf" srcId="{2CCF80EF-82DC-49E7-AAB5-30A5E8D71AB2}" destId="{560DE78A-5284-484E-81C1-2D9A8F345144}" srcOrd="3" destOrd="0" presId="urn:microsoft.com/office/officeart/2005/8/layout/target3"/>
    <dgm:cxn modelId="{88D04CCF-0D94-4E35-AF03-20EF50712AE3}" type="presParOf" srcId="{2CCF80EF-82DC-49E7-AAB5-30A5E8D71AB2}" destId="{F0C7D510-56B0-4A3C-BB4D-DCED06D02E47}" srcOrd="4" destOrd="0" presId="urn:microsoft.com/office/officeart/2005/8/layout/target3"/>
    <dgm:cxn modelId="{A253DD80-D291-4503-9AB2-F67FD45E5AF5}" type="presParOf" srcId="{2CCF80EF-82DC-49E7-AAB5-30A5E8D71AB2}" destId="{C14C155C-6D3D-4E51-A72F-D574F10FFF27}" srcOrd="5" destOrd="0" presId="urn:microsoft.com/office/officeart/2005/8/layout/target3"/>
    <dgm:cxn modelId="{C5AB63E6-D334-4597-8589-225E236B798B}" type="presParOf" srcId="{2CCF80EF-82DC-49E7-AAB5-30A5E8D71AB2}" destId="{5826CEB7-37F4-46B1-8ABE-2FE5794392FB}" srcOrd="6" destOrd="0" presId="urn:microsoft.com/office/officeart/2005/8/layout/target3"/>
    <dgm:cxn modelId="{B1B4ECE1-3460-4A9A-BE92-2FD838800FCA}" type="presParOf" srcId="{2CCF80EF-82DC-49E7-AAB5-30A5E8D71AB2}" destId="{16542E9A-6932-4104-A313-17DD8CC4661F}" srcOrd="7" destOrd="0" presId="urn:microsoft.com/office/officeart/2005/8/layout/target3"/>
    <dgm:cxn modelId="{BD4FA002-2701-40BD-9C0E-05C6245035DA}" type="presParOf" srcId="{2CCF80EF-82DC-49E7-AAB5-30A5E8D71AB2}" destId="{3B0F6A36-D91B-4FF9-9690-0E6780A94F71}" srcOrd="8" destOrd="0" presId="urn:microsoft.com/office/officeart/2005/8/layout/target3"/>
    <dgm:cxn modelId="{AF7D950C-8CF0-45EA-9C85-A17EF3A47BB6}" type="presParOf" srcId="{2CCF80EF-82DC-49E7-AAB5-30A5E8D71AB2}" destId="{7FB8A4D7-5E6E-438E-8510-6AA0886B06E0}" srcOrd="9" destOrd="0" presId="urn:microsoft.com/office/officeart/2005/8/layout/target3"/>
    <dgm:cxn modelId="{0D2CB847-9C28-475D-835E-253C4CD20F54}" type="presParOf" srcId="{2CCF80EF-82DC-49E7-AAB5-30A5E8D71AB2}" destId="{171CC3C5-22A5-48CA-9BF2-0BDD1550796F}" srcOrd="10" destOrd="0" presId="urn:microsoft.com/office/officeart/2005/8/layout/target3"/>
    <dgm:cxn modelId="{63A4DAD1-95F2-4768-96BF-9948A6792589}" type="presParOf" srcId="{2CCF80EF-82DC-49E7-AAB5-30A5E8D71AB2}" destId="{66C3CCCC-0ABE-46AA-9712-D45C3BD2D22A}" srcOrd="11" destOrd="0" presId="urn:microsoft.com/office/officeart/2005/8/layout/target3"/>
    <dgm:cxn modelId="{F07E7568-CB31-44A2-BF1E-C9454F0ECA70}" type="presParOf" srcId="{2CCF80EF-82DC-49E7-AAB5-30A5E8D71AB2}" destId="{45C3DB84-16A7-4038-B7D4-65A726470226}" srcOrd="12" destOrd="0" presId="urn:microsoft.com/office/officeart/2005/8/layout/target3"/>
    <dgm:cxn modelId="{DC5364A1-E7BF-4262-8176-42C50090F1A4}" type="presParOf" srcId="{2CCF80EF-82DC-49E7-AAB5-30A5E8D71AB2}" destId="{5FF435D9-8290-459D-B83C-73EF4D92CF06}" srcOrd="13" destOrd="0" presId="urn:microsoft.com/office/officeart/2005/8/layout/target3"/>
    <dgm:cxn modelId="{5322D2AA-EE6A-4CE6-9EBF-9487D6381F5F}" type="presParOf" srcId="{2CCF80EF-82DC-49E7-AAB5-30A5E8D71AB2}" destId="{6881A6C4-A1F4-4EC2-8386-B0E7F36F3045}" srcOrd="14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05C4430-1D19-43EE-B69A-B4FA7425CA75}" type="doc">
      <dgm:prSet loTypeId="urn:microsoft.com/office/officeart/2009/layout/CirclePictureHierarchy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ID4096"/>
        </a:p>
      </dgm:t>
    </dgm:pt>
    <dgm:pt modelId="{2D9275C8-BA2D-47E9-8718-9B93EA237102}">
      <dgm:prSet phldrT="[Текст]"/>
      <dgm:spPr/>
      <dgm:t>
        <a:bodyPr/>
        <a:lstStyle/>
        <a:p>
          <a:r>
            <a:rPr lang="en-US" dirty="0"/>
            <a:t>dogs</a:t>
          </a:r>
          <a:endParaRPr lang="LID4096" dirty="0"/>
        </a:p>
      </dgm:t>
    </dgm:pt>
    <dgm:pt modelId="{27876C8A-F7D1-428A-8713-F683F60040DB}" type="parTrans" cxnId="{F9BC9E22-685D-4B48-A166-00EDB664D776}">
      <dgm:prSet/>
      <dgm:spPr/>
      <dgm:t>
        <a:bodyPr/>
        <a:lstStyle/>
        <a:p>
          <a:endParaRPr lang="LID4096"/>
        </a:p>
      </dgm:t>
    </dgm:pt>
    <dgm:pt modelId="{4539CE9F-A0C9-480B-B6D7-F6F457C74644}" type="sibTrans" cxnId="{F9BC9E22-685D-4B48-A166-00EDB664D776}">
      <dgm:prSet/>
      <dgm:spPr/>
      <dgm:t>
        <a:bodyPr/>
        <a:lstStyle/>
        <a:p>
          <a:endParaRPr lang="LID4096"/>
        </a:p>
      </dgm:t>
    </dgm:pt>
    <dgm:pt modelId="{FB53F4D2-FDED-4097-8606-45ED0A98A833}">
      <dgm:prSet phldrT="[Текст]"/>
      <dgm:spPr/>
      <dgm:t>
        <a:bodyPr/>
        <a:lstStyle/>
        <a:p>
          <a:r>
            <a:rPr lang="en-US" dirty="0"/>
            <a:t>cats</a:t>
          </a:r>
          <a:endParaRPr lang="LID4096" dirty="0"/>
        </a:p>
      </dgm:t>
    </dgm:pt>
    <dgm:pt modelId="{C7D38F5D-172E-4BDC-95FE-B61C56EAD870}" type="parTrans" cxnId="{72A38098-2827-4491-8563-8D23FF83A413}">
      <dgm:prSet/>
      <dgm:spPr/>
      <dgm:t>
        <a:bodyPr/>
        <a:lstStyle/>
        <a:p>
          <a:endParaRPr lang="LID4096"/>
        </a:p>
      </dgm:t>
    </dgm:pt>
    <dgm:pt modelId="{02F15EF5-8A79-4E8F-91FA-E7AE17913D07}" type="sibTrans" cxnId="{72A38098-2827-4491-8563-8D23FF83A413}">
      <dgm:prSet/>
      <dgm:spPr/>
      <dgm:t>
        <a:bodyPr/>
        <a:lstStyle/>
        <a:p>
          <a:endParaRPr lang="LID4096"/>
        </a:p>
      </dgm:t>
    </dgm:pt>
    <dgm:pt modelId="{AD49B5B7-D5F1-42CC-A452-3936F3C4BFDB}" type="pres">
      <dgm:prSet presAssocID="{A05C4430-1D19-43EE-B69A-B4FA7425CA7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38C222B-8509-4D41-A123-740BEDD63D12}" type="pres">
      <dgm:prSet presAssocID="{2D9275C8-BA2D-47E9-8718-9B93EA237102}" presName="hierRoot1" presStyleCnt="0"/>
      <dgm:spPr/>
    </dgm:pt>
    <dgm:pt modelId="{3ADAD918-E309-4CBA-813C-439679B2C39B}" type="pres">
      <dgm:prSet presAssocID="{2D9275C8-BA2D-47E9-8718-9B93EA237102}" presName="composite" presStyleCnt="0"/>
      <dgm:spPr/>
    </dgm:pt>
    <dgm:pt modelId="{8C8E876D-7A86-45F7-ACFC-DD7180679E60}" type="pres">
      <dgm:prSet presAssocID="{2D9275C8-BA2D-47E9-8718-9B93EA237102}" presName="image" presStyleLbl="node0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Dog with collar sitting outdoors on wood park bench"/>
        </a:ext>
      </dgm:extLst>
    </dgm:pt>
    <dgm:pt modelId="{6EEF9D7A-3199-4BBC-857E-B0BA6EE5BEDC}" type="pres">
      <dgm:prSet presAssocID="{2D9275C8-BA2D-47E9-8718-9B93EA237102}" presName="text" presStyleLbl="revTx" presStyleIdx="0" presStyleCnt="2">
        <dgm:presLayoutVars>
          <dgm:chPref val="3"/>
        </dgm:presLayoutVars>
      </dgm:prSet>
      <dgm:spPr/>
    </dgm:pt>
    <dgm:pt modelId="{5A6E0C50-8443-4287-890B-3B802E5C352F}" type="pres">
      <dgm:prSet presAssocID="{2D9275C8-BA2D-47E9-8718-9B93EA237102}" presName="hierChild2" presStyleCnt="0"/>
      <dgm:spPr/>
    </dgm:pt>
    <dgm:pt modelId="{63461A03-7DF3-491B-AD34-625B159698C6}" type="pres">
      <dgm:prSet presAssocID="{FB53F4D2-FDED-4097-8606-45ED0A98A833}" presName="hierRoot1" presStyleCnt="0"/>
      <dgm:spPr/>
    </dgm:pt>
    <dgm:pt modelId="{47C04F10-6D2E-4F83-B6E8-646800868CE8}" type="pres">
      <dgm:prSet presAssocID="{FB53F4D2-FDED-4097-8606-45ED0A98A833}" presName="composite" presStyleCnt="0"/>
      <dgm:spPr/>
    </dgm:pt>
    <dgm:pt modelId="{0126D369-30F1-42EA-A7B3-BC4FAFB8B999}" type="pres">
      <dgm:prSet presAssocID="{FB53F4D2-FDED-4097-8606-45ED0A98A833}" presName="image" presStyleLbl="node0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extLst>
        <a:ext uri="{E40237B7-FDA0-4F09-8148-C483321AD2D9}">
          <dgm14:cNvPr xmlns:dgm14="http://schemas.microsoft.com/office/drawing/2010/diagram" id="0" name="" descr="Котенок на цветочном лугу"/>
        </a:ext>
      </dgm:extLst>
    </dgm:pt>
    <dgm:pt modelId="{B069632E-8228-432B-9ABA-50D40AF09530}" type="pres">
      <dgm:prSet presAssocID="{FB53F4D2-FDED-4097-8606-45ED0A98A833}" presName="text" presStyleLbl="revTx" presStyleIdx="1" presStyleCnt="2">
        <dgm:presLayoutVars>
          <dgm:chPref val="3"/>
        </dgm:presLayoutVars>
      </dgm:prSet>
      <dgm:spPr/>
    </dgm:pt>
    <dgm:pt modelId="{3F12D88F-AEDA-447E-B5F6-96B3D3A6F9C1}" type="pres">
      <dgm:prSet presAssocID="{FB53F4D2-FDED-4097-8606-45ED0A98A833}" presName="hierChild2" presStyleCnt="0"/>
      <dgm:spPr/>
    </dgm:pt>
  </dgm:ptLst>
  <dgm:cxnLst>
    <dgm:cxn modelId="{E3513E16-E598-4809-A8E3-C881DFD950BF}" type="presOf" srcId="{A05C4430-1D19-43EE-B69A-B4FA7425CA75}" destId="{AD49B5B7-D5F1-42CC-A452-3936F3C4BFDB}" srcOrd="0" destOrd="0" presId="urn:microsoft.com/office/officeart/2009/layout/CirclePictureHierarchy"/>
    <dgm:cxn modelId="{F9BC9E22-685D-4B48-A166-00EDB664D776}" srcId="{A05C4430-1D19-43EE-B69A-B4FA7425CA75}" destId="{2D9275C8-BA2D-47E9-8718-9B93EA237102}" srcOrd="0" destOrd="0" parTransId="{27876C8A-F7D1-428A-8713-F683F60040DB}" sibTransId="{4539CE9F-A0C9-480B-B6D7-F6F457C74644}"/>
    <dgm:cxn modelId="{72A38098-2827-4491-8563-8D23FF83A413}" srcId="{A05C4430-1D19-43EE-B69A-B4FA7425CA75}" destId="{FB53F4D2-FDED-4097-8606-45ED0A98A833}" srcOrd="1" destOrd="0" parTransId="{C7D38F5D-172E-4BDC-95FE-B61C56EAD870}" sibTransId="{02F15EF5-8A79-4E8F-91FA-E7AE17913D07}"/>
    <dgm:cxn modelId="{002EA7C8-6F1A-4ECA-8267-B37B8CA1EA64}" type="presOf" srcId="{2D9275C8-BA2D-47E9-8718-9B93EA237102}" destId="{6EEF9D7A-3199-4BBC-857E-B0BA6EE5BEDC}" srcOrd="0" destOrd="0" presId="urn:microsoft.com/office/officeart/2009/layout/CirclePictureHierarchy"/>
    <dgm:cxn modelId="{CE7023CF-3C8A-402C-A306-3A89DABB3EC5}" type="presOf" srcId="{FB53F4D2-FDED-4097-8606-45ED0A98A833}" destId="{B069632E-8228-432B-9ABA-50D40AF09530}" srcOrd="0" destOrd="0" presId="urn:microsoft.com/office/officeart/2009/layout/CirclePictureHierarchy"/>
    <dgm:cxn modelId="{AEF9A340-2633-4221-A2F9-C72966029333}" type="presParOf" srcId="{AD49B5B7-D5F1-42CC-A452-3936F3C4BFDB}" destId="{A38C222B-8509-4D41-A123-740BEDD63D12}" srcOrd="0" destOrd="0" presId="urn:microsoft.com/office/officeart/2009/layout/CirclePictureHierarchy"/>
    <dgm:cxn modelId="{32F32284-BF82-4600-BB47-5B4DDC37E06F}" type="presParOf" srcId="{A38C222B-8509-4D41-A123-740BEDD63D12}" destId="{3ADAD918-E309-4CBA-813C-439679B2C39B}" srcOrd="0" destOrd="0" presId="urn:microsoft.com/office/officeart/2009/layout/CirclePictureHierarchy"/>
    <dgm:cxn modelId="{95B9F5F2-2ECF-40E8-BC30-3318FFAFED15}" type="presParOf" srcId="{3ADAD918-E309-4CBA-813C-439679B2C39B}" destId="{8C8E876D-7A86-45F7-ACFC-DD7180679E60}" srcOrd="0" destOrd="0" presId="urn:microsoft.com/office/officeart/2009/layout/CirclePictureHierarchy"/>
    <dgm:cxn modelId="{015EB8E3-5554-48FE-8F91-2DC8A4782E83}" type="presParOf" srcId="{3ADAD918-E309-4CBA-813C-439679B2C39B}" destId="{6EEF9D7A-3199-4BBC-857E-B0BA6EE5BEDC}" srcOrd="1" destOrd="0" presId="urn:microsoft.com/office/officeart/2009/layout/CirclePictureHierarchy"/>
    <dgm:cxn modelId="{3B8BFD6A-823D-4545-A735-26AED8C43C26}" type="presParOf" srcId="{A38C222B-8509-4D41-A123-740BEDD63D12}" destId="{5A6E0C50-8443-4287-890B-3B802E5C352F}" srcOrd="1" destOrd="0" presId="urn:microsoft.com/office/officeart/2009/layout/CirclePictureHierarchy"/>
    <dgm:cxn modelId="{E64A15A9-E4BB-44D5-925B-09D9AC85E98B}" type="presParOf" srcId="{AD49B5B7-D5F1-42CC-A452-3936F3C4BFDB}" destId="{63461A03-7DF3-491B-AD34-625B159698C6}" srcOrd="1" destOrd="0" presId="urn:microsoft.com/office/officeart/2009/layout/CirclePictureHierarchy"/>
    <dgm:cxn modelId="{ADD19156-9891-4507-92CD-5F7E47CC2F79}" type="presParOf" srcId="{63461A03-7DF3-491B-AD34-625B159698C6}" destId="{47C04F10-6D2E-4F83-B6E8-646800868CE8}" srcOrd="0" destOrd="0" presId="urn:microsoft.com/office/officeart/2009/layout/CirclePictureHierarchy"/>
    <dgm:cxn modelId="{AA849EB6-48E4-4B41-9839-442766DEB979}" type="presParOf" srcId="{47C04F10-6D2E-4F83-B6E8-646800868CE8}" destId="{0126D369-30F1-42EA-A7B3-BC4FAFB8B999}" srcOrd="0" destOrd="0" presId="urn:microsoft.com/office/officeart/2009/layout/CirclePictureHierarchy"/>
    <dgm:cxn modelId="{D8A2BBAA-44B4-49F6-B901-416F8A471165}" type="presParOf" srcId="{47C04F10-6D2E-4F83-B6E8-646800868CE8}" destId="{B069632E-8228-432B-9ABA-50D40AF09530}" srcOrd="1" destOrd="0" presId="urn:microsoft.com/office/officeart/2009/layout/CirclePictureHierarchy"/>
    <dgm:cxn modelId="{0EF1EA0B-2A84-4929-B3ED-4C178F02ECE4}" type="presParOf" srcId="{63461A03-7DF3-491B-AD34-625B159698C6}" destId="{3F12D88F-AEDA-447E-B5F6-96B3D3A6F9C1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291C5F-C9E4-476E-9DA5-312FE9DFD131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ID4096"/>
        </a:p>
      </dgm:t>
    </dgm:pt>
    <dgm:pt modelId="{051E96A1-B459-4634-93A5-C5FD5DD7099F}">
      <dgm:prSet phldrT="[Текст]"/>
      <dgm:spPr/>
      <dgm:t>
        <a:bodyPr/>
        <a:lstStyle/>
        <a:p>
          <a:r>
            <a:rPr lang="en-US" dirty="0"/>
            <a:t>80%</a:t>
          </a:r>
          <a:endParaRPr lang="LID4096" dirty="0"/>
        </a:p>
      </dgm:t>
    </dgm:pt>
    <dgm:pt modelId="{260435FA-4508-47FA-A961-425069C03967}" type="parTrans" cxnId="{8D60F2B1-D439-4ACF-9332-57571A55268B}">
      <dgm:prSet/>
      <dgm:spPr/>
      <dgm:t>
        <a:bodyPr/>
        <a:lstStyle/>
        <a:p>
          <a:endParaRPr lang="LID4096"/>
        </a:p>
      </dgm:t>
    </dgm:pt>
    <dgm:pt modelId="{52697037-4A99-4B73-8FCC-9FECE64EE8EA}" type="sibTrans" cxnId="{8D60F2B1-D439-4ACF-9332-57571A55268B}">
      <dgm:prSet/>
      <dgm:spPr/>
      <dgm:t>
        <a:bodyPr/>
        <a:lstStyle/>
        <a:p>
          <a:endParaRPr lang="LID4096"/>
        </a:p>
      </dgm:t>
    </dgm:pt>
    <dgm:pt modelId="{5DA08EAF-B908-4689-A7BF-F60E79D39612}">
      <dgm:prSet phldrT="[Текст]"/>
      <dgm:spPr/>
      <dgm:t>
        <a:bodyPr/>
        <a:lstStyle/>
        <a:p>
          <a:r>
            <a:rPr lang="en-US" dirty="0"/>
            <a:t>16000</a:t>
          </a:r>
          <a:endParaRPr lang="LID4096" dirty="0"/>
        </a:p>
      </dgm:t>
    </dgm:pt>
    <dgm:pt modelId="{DCA0BFCD-6FE4-4119-8B5B-F298419D8E17}" type="parTrans" cxnId="{75F42A9C-5B0F-4A3A-8AF7-80BF9CC36714}">
      <dgm:prSet/>
      <dgm:spPr/>
      <dgm:t>
        <a:bodyPr/>
        <a:lstStyle/>
        <a:p>
          <a:endParaRPr lang="LID4096"/>
        </a:p>
      </dgm:t>
    </dgm:pt>
    <dgm:pt modelId="{D1E01894-9A6D-4C0C-BD38-EBEB9D62DC81}" type="sibTrans" cxnId="{75F42A9C-5B0F-4A3A-8AF7-80BF9CC36714}">
      <dgm:prSet/>
      <dgm:spPr/>
      <dgm:t>
        <a:bodyPr/>
        <a:lstStyle/>
        <a:p>
          <a:endParaRPr lang="LID4096"/>
        </a:p>
      </dgm:t>
    </dgm:pt>
    <dgm:pt modelId="{664956F0-AFA2-46EA-BDD6-DA9940868B2A}">
      <dgm:prSet phldrT="[Текст]"/>
      <dgm:spPr/>
      <dgm:t>
        <a:bodyPr/>
        <a:lstStyle/>
        <a:p>
          <a:r>
            <a:rPr lang="en-US" dirty="0"/>
            <a:t>Validation</a:t>
          </a:r>
          <a:endParaRPr lang="LID4096" dirty="0"/>
        </a:p>
      </dgm:t>
    </dgm:pt>
    <dgm:pt modelId="{C141BD6C-B363-4F00-8AD8-F46755A8CF07}" type="parTrans" cxnId="{D57F1F73-711D-40DF-8DF7-3AC1149C66E8}">
      <dgm:prSet/>
      <dgm:spPr/>
      <dgm:t>
        <a:bodyPr/>
        <a:lstStyle/>
        <a:p>
          <a:endParaRPr lang="LID4096"/>
        </a:p>
      </dgm:t>
    </dgm:pt>
    <dgm:pt modelId="{5B331AEC-D73C-4DA1-83A7-6CE7631909AF}" type="sibTrans" cxnId="{D57F1F73-711D-40DF-8DF7-3AC1149C66E8}">
      <dgm:prSet/>
      <dgm:spPr/>
      <dgm:t>
        <a:bodyPr/>
        <a:lstStyle/>
        <a:p>
          <a:endParaRPr lang="LID4096"/>
        </a:p>
      </dgm:t>
    </dgm:pt>
    <dgm:pt modelId="{06CFA423-C163-496B-B69C-05B728D7298E}">
      <dgm:prSet phldrT="[Текст]"/>
      <dgm:spPr/>
      <dgm:t>
        <a:bodyPr/>
        <a:lstStyle/>
        <a:p>
          <a:r>
            <a:rPr lang="en-US" dirty="0"/>
            <a:t>4000</a:t>
          </a:r>
          <a:endParaRPr lang="LID4096" dirty="0"/>
        </a:p>
      </dgm:t>
    </dgm:pt>
    <dgm:pt modelId="{F11F90E7-1045-4141-9F79-ABF6B753DE9D}" type="parTrans" cxnId="{DE2DD32B-C24E-4A7D-9D75-B965AE55CB0A}">
      <dgm:prSet/>
      <dgm:spPr/>
      <dgm:t>
        <a:bodyPr/>
        <a:lstStyle/>
        <a:p>
          <a:endParaRPr lang="LID4096"/>
        </a:p>
      </dgm:t>
    </dgm:pt>
    <dgm:pt modelId="{8CA7923D-F800-4F74-9950-CB6F72624250}" type="sibTrans" cxnId="{DE2DD32B-C24E-4A7D-9D75-B965AE55CB0A}">
      <dgm:prSet/>
      <dgm:spPr/>
      <dgm:t>
        <a:bodyPr/>
        <a:lstStyle/>
        <a:p>
          <a:endParaRPr lang="LID4096"/>
        </a:p>
      </dgm:t>
    </dgm:pt>
    <dgm:pt modelId="{C52D93AC-C38D-4724-9176-6D1DC8508143}">
      <dgm:prSet phldrT="[Текст]"/>
      <dgm:spPr/>
      <dgm:t>
        <a:bodyPr/>
        <a:lstStyle/>
        <a:p>
          <a:r>
            <a:rPr lang="en-US" dirty="0"/>
            <a:t>20%</a:t>
          </a:r>
          <a:endParaRPr lang="LID4096" dirty="0"/>
        </a:p>
      </dgm:t>
    </dgm:pt>
    <dgm:pt modelId="{8839AF0D-D67C-4D52-921F-866AE817EF80}" type="parTrans" cxnId="{2BB74959-6C20-42F7-A624-180198516855}">
      <dgm:prSet/>
      <dgm:spPr/>
      <dgm:t>
        <a:bodyPr/>
        <a:lstStyle/>
        <a:p>
          <a:endParaRPr lang="LID4096"/>
        </a:p>
      </dgm:t>
    </dgm:pt>
    <dgm:pt modelId="{6D6AD963-9EA0-4D53-978A-0242BA32ABD8}" type="sibTrans" cxnId="{2BB74959-6C20-42F7-A624-180198516855}">
      <dgm:prSet/>
      <dgm:spPr/>
      <dgm:t>
        <a:bodyPr/>
        <a:lstStyle/>
        <a:p>
          <a:endParaRPr lang="LID4096"/>
        </a:p>
      </dgm:t>
    </dgm:pt>
    <dgm:pt modelId="{80CE4271-47C8-4184-9A14-FCAD09D374DC}">
      <dgm:prSet phldrT="[Текст]"/>
      <dgm:spPr/>
      <dgm:t>
        <a:bodyPr/>
        <a:lstStyle/>
        <a:p>
          <a:r>
            <a:rPr lang="en-US"/>
            <a:t>Train</a:t>
          </a:r>
          <a:endParaRPr lang="LID4096" dirty="0"/>
        </a:p>
      </dgm:t>
    </dgm:pt>
    <dgm:pt modelId="{0AAEA10A-654D-43D5-BF1E-75E436F71AD9}" type="parTrans" cxnId="{5DA28FDB-E383-49E7-8541-EF5E77B29181}">
      <dgm:prSet/>
      <dgm:spPr/>
      <dgm:t>
        <a:bodyPr/>
        <a:lstStyle/>
        <a:p>
          <a:endParaRPr lang="LID4096"/>
        </a:p>
      </dgm:t>
    </dgm:pt>
    <dgm:pt modelId="{E50DFA6D-F5FF-490D-A65E-A8EED3A39CD1}" type="sibTrans" cxnId="{5DA28FDB-E383-49E7-8541-EF5E77B29181}">
      <dgm:prSet/>
      <dgm:spPr/>
      <dgm:t>
        <a:bodyPr/>
        <a:lstStyle/>
        <a:p>
          <a:endParaRPr lang="LID4096"/>
        </a:p>
      </dgm:t>
    </dgm:pt>
    <dgm:pt modelId="{C0F5C655-3AEF-425D-B767-B3F58079CA16}">
      <dgm:prSet phldrT="[Текст]"/>
      <dgm:spPr/>
      <dgm:t>
        <a:bodyPr/>
        <a:lstStyle/>
        <a:p>
          <a:r>
            <a:rPr lang="en-US" dirty="0"/>
            <a:t>Test </a:t>
          </a:r>
          <a:endParaRPr lang="LID4096" dirty="0"/>
        </a:p>
      </dgm:t>
    </dgm:pt>
    <dgm:pt modelId="{EAFED5D6-A4A1-4E5D-95AB-11DA882ECBC9}" type="parTrans" cxnId="{EE53670D-2E90-4818-9B97-6353FB8BDABE}">
      <dgm:prSet/>
      <dgm:spPr/>
      <dgm:t>
        <a:bodyPr/>
        <a:lstStyle/>
        <a:p>
          <a:endParaRPr lang="LID4096"/>
        </a:p>
      </dgm:t>
    </dgm:pt>
    <dgm:pt modelId="{163890DB-8CAC-461D-8DC8-877E6151C589}" type="sibTrans" cxnId="{EE53670D-2E90-4818-9B97-6353FB8BDABE}">
      <dgm:prSet/>
      <dgm:spPr/>
      <dgm:t>
        <a:bodyPr/>
        <a:lstStyle/>
        <a:p>
          <a:endParaRPr lang="LID4096"/>
        </a:p>
      </dgm:t>
    </dgm:pt>
    <dgm:pt modelId="{CC0F20A1-8AFC-4565-B1FD-8C86CD9FE132}">
      <dgm:prSet phldrT="[Текст]"/>
      <dgm:spPr/>
      <dgm:t>
        <a:bodyPr/>
        <a:lstStyle/>
        <a:p>
          <a:r>
            <a:rPr lang="en-US"/>
            <a:t>5000</a:t>
          </a:r>
          <a:endParaRPr lang="LID4096" dirty="0"/>
        </a:p>
      </dgm:t>
    </dgm:pt>
    <dgm:pt modelId="{60016BD4-0B74-4E78-88C8-FC101B935308}" type="parTrans" cxnId="{B2809D54-916A-45F7-96A1-3428F198BDE2}">
      <dgm:prSet/>
      <dgm:spPr/>
      <dgm:t>
        <a:bodyPr/>
        <a:lstStyle/>
        <a:p>
          <a:endParaRPr lang="LID4096"/>
        </a:p>
      </dgm:t>
    </dgm:pt>
    <dgm:pt modelId="{FE77AD8E-F24A-4508-BFD7-42E74E9640D4}" type="sibTrans" cxnId="{B2809D54-916A-45F7-96A1-3428F198BDE2}">
      <dgm:prSet/>
      <dgm:spPr/>
      <dgm:t>
        <a:bodyPr/>
        <a:lstStyle/>
        <a:p>
          <a:endParaRPr lang="LID4096"/>
        </a:p>
      </dgm:t>
    </dgm:pt>
    <dgm:pt modelId="{B7663553-4FDE-405F-ACEB-09CF150252F3}" type="pres">
      <dgm:prSet presAssocID="{9C291C5F-C9E4-476E-9DA5-312FE9DFD13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9E970B0-EE0F-406B-8EF2-3A061A0A86FA}" type="pres">
      <dgm:prSet presAssocID="{051E96A1-B459-4634-93A5-C5FD5DD7099F}" presName="root" presStyleCnt="0"/>
      <dgm:spPr/>
    </dgm:pt>
    <dgm:pt modelId="{FB41BBC8-655E-44C6-8378-9DB1E06BEE20}" type="pres">
      <dgm:prSet presAssocID="{051E96A1-B459-4634-93A5-C5FD5DD7099F}" presName="rootComposite" presStyleCnt="0"/>
      <dgm:spPr/>
    </dgm:pt>
    <dgm:pt modelId="{7578E9F7-558A-4754-959F-575792D8C014}" type="pres">
      <dgm:prSet presAssocID="{051E96A1-B459-4634-93A5-C5FD5DD7099F}" presName="rootText" presStyleLbl="node1" presStyleIdx="0" presStyleCnt="2"/>
      <dgm:spPr/>
    </dgm:pt>
    <dgm:pt modelId="{C5C3EE69-0CA5-4FB7-A3FC-DCF02581D6B9}" type="pres">
      <dgm:prSet presAssocID="{051E96A1-B459-4634-93A5-C5FD5DD7099F}" presName="rootConnector" presStyleLbl="node1" presStyleIdx="0" presStyleCnt="2"/>
      <dgm:spPr/>
    </dgm:pt>
    <dgm:pt modelId="{B75244EB-5CF5-42E1-BD99-09083E22D1DE}" type="pres">
      <dgm:prSet presAssocID="{051E96A1-B459-4634-93A5-C5FD5DD7099F}" presName="childShape" presStyleCnt="0"/>
      <dgm:spPr/>
    </dgm:pt>
    <dgm:pt modelId="{4BF58314-5105-4B14-BA7D-AE9FEC3D09AF}" type="pres">
      <dgm:prSet presAssocID="{0AAEA10A-654D-43D5-BF1E-75E436F71AD9}" presName="Name13" presStyleLbl="parChTrans1D2" presStyleIdx="0" presStyleCnt="3"/>
      <dgm:spPr/>
    </dgm:pt>
    <dgm:pt modelId="{B673D1E8-E4E1-4BA7-B5E4-403802CDDDE6}" type="pres">
      <dgm:prSet presAssocID="{80CE4271-47C8-4184-9A14-FCAD09D374DC}" presName="childText" presStyleLbl="bgAcc1" presStyleIdx="0" presStyleCnt="3">
        <dgm:presLayoutVars>
          <dgm:bulletEnabled val="1"/>
        </dgm:presLayoutVars>
      </dgm:prSet>
      <dgm:spPr/>
    </dgm:pt>
    <dgm:pt modelId="{BF6C1054-6D8B-4FF3-BCD5-2170F1D01F8F}" type="pres">
      <dgm:prSet presAssocID="{C141BD6C-B363-4F00-8AD8-F46755A8CF07}" presName="Name13" presStyleLbl="parChTrans1D2" presStyleIdx="1" presStyleCnt="3"/>
      <dgm:spPr/>
    </dgm:pt>
    <dgm:pt modelId="{BAF9D1ED-13D4-4C98-9997-C9773F1E186C}" type="pres">
      <dgm:prSet presAssocID="{664956F0-AFA2-46EA-BDD6-DA9940868B2A}" presName="childText" presStyleLbl="bgAcc1" presStyleIdx="1" presStyleCnt="3">
        <dgm:presLayoutVars>
          <dgm:bulletEnabled val="1"/>
        </dgm:presLayoutVars>
      </dgm:prSet>
      <dgm:spPr/>
    </dgm:pt>
    <dgm:pt modelId="{605AAE0F-840C-4553-A453-D4AA60F9311D}" type="pres">
      <dgm:prSet presAssocID="{C52D93AC-C38D-4724-9176-6D1DC8508143}" presName="root" presStyleCnt="0"/>
      <dgm:spPr/>
    </dgm:pt>
    <dgm:pt modelId="{DA798555-0083-45EC-A53C-83F2ED0E7D45}" type="pres">
      <dgm:prSet presAssocID="{C52D93AC-C38D-4724-9176-6D1DC8508143}" presName="rootComposite" presStyleCnt="0"/>
      <dgm:spPr/>
    </dgm:pt>
    <dgm:pt modelId="{2785DDD9-6600-4BBF-A53E-8747BC4FBBCA}" type="pres">
      <dgm:prSet presAssocID="{C52D93AC-C38D-4724-9176-6D1DC8508143}" presName="rootText" presStyleLbl="node1" presStyleIdx="1" presStyleCnt="2"/>
      <dgm:spPr/>
    </dgm:pt>
    <dgm:pt modelId="{44C783A6-299A-47DF-A08C-514553542090}" type="pres">
      <dgm:prSet presAssocID="{C52D93AC-C38D-4724-9176-6D1DC8508143}" presName="rootConnector" presStyleLbl="node1" presStyleIdx="1" presStyleCnt="2"/>
      <dgm:spPr/>
    </dgm:pt>
    <dgm:pt modelId="{C136C3CC-D6C0-4CAB-8E86-D82741AB68A4}" type="pres">
      <dgm:prSet presAssocID="{C52D93AC-C38D-4724-9176-6D1DC8508143}" presName="childShape" presStyleCnt="0"/>
      <dgm:spPr/>
    </dgm:pt>
    <dgm:pt modelId="{59A6F9C0-2B90-48E5-9599-EC9A3D63E11B}" type="pres">
      <dgm:prSet presAssocID="{EAFED5D6-A4A1-4E5D-95AB-11DA882ECBC9}" presName="Name13" presStyleLbl="parChTrans1D2" presStyleIdx="2" presStyleCnt="3"/>
      <dgm:spPr/>
    </dgm:pt>
    <dgm:pt modelId="{3B41B31D-EACE-46A4-8AAF-C79C8C520003}" type="pres">
      <dgm:prSet presAssocID="{C0F5C655-3AEF-425D-B767-B3F58079CA16}" presName="childText" presStyleLbl="bgAcc1" presStyleIdx="2" presStyleCnt="3">
        <dgm:presLayoutVars>
          <dgm:bulletEnabled val="1"/>
        </dgm:presLayoutVars>
      </dgm:prSet>
      <dgm:spPr/>
    </dgm:pt>
  </dgm:ptLst>
  <dgm:cxnLst>
    <dgm:cxn modelId="{EE53670D-2E90-4818-9B97-6353FB8BDABE}" srcId="{C52D93AC-C38D-4724-9176-6D1DC8508143}" destId="{C0F5C655-3AEF-425D-B767-B3F58079CA16}" srcOrd="0" destOrd="0" parTransId="{EAFED5D6-A4A1-4E5D-95AB-11DA882ECBC9}" sibTransId="{163890DB-8CAC-461D-8DC8-877E6151C589}"/>
    <dgm:cxn modelId="{36E24213-71B3-4BD1-9D5E-43145D71878B}" type="presOf" srcId="{051E96A1-B459-4634-93A5-C5FD5DD7099F}" destId="{C5C3EE69-0CA5-4FB7-A3FC-DCF02581D6B9}" srcOrd="1" destOrd="0" presId="urn:microsoft.com/office/officeart/2005/8/layout/hierarchy3"/>
    <dgm:cxn modelId="{11559A19-CB5E-4413-BF24-C11663EEB7A1}" type="presOf" srcId="{051E96A1-B459-4634-93A5-C5FD5DD7099F}" destId="{7578E9F7-558A-4754-959F-575792D8C014}" srcOrd="0" destOrd="0" presId="urn:microsoft.com/office/officeart/2005/8/layout/hierarchy3"/>
    <dgm:cxn modelId="{4383F020-F904-4AEE-BFF5-5ECAC87543E9}" type="presOf" srcId="{80CE4271-47C8-4184-9A14-FCAD09D374DC}" destId="{B673D1E8-E4E1-4BA7-B5E4-403802CDDDE6}" srcOrd="0" destOrd="0" presId="urn:microsoft.com/office/officeart/2005/8/layout/hierarchy3"/>
    <dgm:cxn modelId="{DE2DD32B-C24E-4A7D-9D75-B965AE55CB0A}" srcId="{664956F0-AFA2-46EA-BDD6-DA9940868B2A}" destId="{06CFA423-C163-496B-B69C-05B728D7298E}" srcOrd="0" destOrd="0" parTransId="{F11F90E7-1045-4141-9F79-ABF6B753DE9D}" sibTransId="{8CA7923D-F800-4F74-9950-CB6F72624250}"/>
    <dgm:cxn modelId="{7D084B3A-ABB3-40E7-BBBD-EB4921AD8779}" type="presOf" srcId="{664956F0-AFA2-46EA-BDD6-DA9940868B2A}" destId="{BAF9D1ED-13D4-4C98-9997-C9773F1E186C}" srcOrd="0" destOrd="0" presId="urn:microsoft.com/office/officeart/2005/8/layout/hierarchy3"/>
    <dgm:cxn modelId="{D57F1F73-711D-40DF-8DF7-3AC1149C66E8}" srcId="{051E96A1-B459-4634-93A5-C5FD5DD7099F}" destId="{664956F0-AFA2-46EA-BDD6-DA9940868B2A}" srcOrd="1" destOrd="0" parTransId="{C141BD6C-B363-4F00-8AD8-F46755A8CF07}" sibTransId="{5B331AEC-D73C-4DA1-83A7-6CE7631909AF}"/>
    <dgm:cxn modelId="{B2809D54-916A-45F7-96A1-3428F198BDE2}" srcId="{C0F5C655-3AEF-425D-B767-B3F58079CA16}" destId="{CC0F20A1-8AFC-4565-B1FD-8C86CD9FE132}" srcOrd="0" destOrd="0" parTransId="{60016BD4-0B74-4E78-88C8-FC101B935308}" sibTransId="{FE77AD8E-F24A-4508-BFD7-42E74E9640D4}"/>
    <dgm:cxn modelId="{7355C354-8E1E-40A0-9FAF-EC5D568AE31E}" type="presOf" srcId="{5DA08EAF-B908-4689-A7BF-F60E79D39612}" destId="{B673D1E8-E4E1-4BA7-B5E4-403802CDDDE6}" srcOrd="0" destOrd="1" presId="urn:microsoft.com/office/officeart/2005/8/layout/hierarchy3"/>
    <dgm:cxn modelId="{C265FF57-2738-4586-976E-C20F527DD1A3}" type="presOf" srcId="{EAFED5D6-A4A1-4E5D-95AB-11DA882ECBC9}" destId="{59A6F9C0-2B90-48E5-9599-EC9A3D63E11B}" srcOrd="0" destOrd="0" presId="urn:microsoft.com/office/officeart/2005/8/layout/hierarchy3"/>
    <dgm:cxn modelId="{2BB74959-6C20-42F7-A624-180198516855}" srcId="{9C291C5F-C9E4-476E-9DA5-312FE9DFD131}" destId="{C52D93AC-C38D-4724-9176-6D1DC8508143}" srcOrd="1" destOrd="0" parTransId="{8839AF0D-D67C-4D52-921F-866AE817EF80}" sibTransId="{6D6AD963-9EA0-4D53-978A-0242BA32ABD8}"/>
    <dgm:cxn modelId="{6EC3E679-7354-457C-B4AF-7865B0800C3D}" type="presOf" srcId="{06CFA423-C163-496B-B69C-05B728D7298E}" destId="{BAF9D1ED-13D4-4C98-9997-C9773F1E186C}" srcOrd="0" destOrd="1" presId="urn:microsoft.com/office/officeart/2005/8/layout/hierarchy3"/>
    <dgm:cxn modelId="{75F42A9C-5B0F-4A3A-8AF7-80BF9CC36714}" srcId="{80CE4271-47C8-4184-9A14-FCAD09D374DC}" destId="{5DA08EAF-B908-4689-A7BF-F60E79D39612}" srcOrd="0" destOrd="0" parTransId="{DCA0BFCD-6FE4-4119-8B5B-F298419D8E17}" sibTransId="{D1E01894-9A6D-4C0C-BD38-EBEB9D62DC81}"/>
    <dgm:cxn modelId="{FFD88EA4-6937-43ED-AEF9-B58C6D6C059B}" type="presOf" srcId="{C0F5C655-3AEF-425D-B767-B3F58079CA16}" destId="{3B41B31D-EACE-46A4-8AAF-C79C8C520003}" srcOrd="0" destOrd="0" presId="urn:microsoft.com/office/officeart/2005/8/layout/hierarchy3"/>
    <dgm:cxn modelId="{A55C13B1-2877-4D33-8AF7-5AFA021D97C6}" type="presOf" srcId="{C52D93AC-C38D-4724-9176-6D1DC8508143}" destId="{2785DDD9-6600-4BBF-A53E-8747BC4FBBCA}" srcOrd="0" destOrd="0" presId="urn:microsoft.com/office/officeart/2005/8/layout/hierarchy3"/>
    <dgm:cxn modelId="{8D60F2B1-D439-4ACF-9332-57571A55268B}" srcId="{9C291C5F-C9E4-476E-9DA5-312FE9DFD131}" destId="{051E96A1-B459-4634-93A5-C5FD5DD7099F}" srcOrd="0" destOrd="0" parTransId="{260435FA-4508-47FA-A961-425069C03967}" sibTransId="{52697037-4A99-4B73-8FCC-9FECE64EE8EA}"/>
    <dgm:cxn modelId="{AE5147B6-AC4B-4B1C-AB30-2CFF11967AB6}" type="presOf" srcId="{0AAEA10A-654D-43D5-BF1E-75E436F71AD9}" destId="{4BF58314-5105-4B14-BA7D-AE9FEC3D09AF}" srcOrd="0" destOrd="0" presId="urn:microsoft.com/office/officeart/2005/8/layout/hierarchy3"/>
    <dgm:cxn modelId="{D928DEB7-2996-4A4F-8BA5-265A321C4D40}" type="presOf" srcId="{C141BD6C-B363-4F00-8AD8-F46755A8CF07}" destId="{BF6C1054-6D8B-4FF3-BCD5-2170F1D01F8F}" srcOrd="0" destOrd="0" presId="urn:microsoft.com/office/officeart/2005/8/layout/hierarchy3"/>
    <dgm:cxn modelId="{113523C6-A610-41CD-870C-959DAEF946B3}" type="presOf" srcId="{9C291C5F-C9E4-476E-9DA5-312FE9DFD131}" destId="{B7663553-4FDE-405F-ACEB-09CF150252F3}" srcOrd="0" destOrd="0" presId="urn:microsoft.com/office/officeart/2005/8/layout/hierarchy3"/>
    <dgm:cxn modelId="{5DA28FDB-E383-49E7-8541-EF5E77B29181}" srcId="{051E96A1-B459-4634-93A5-C5FD5DD7099F}" destId="{80CE4271-47C8-4184-9A14-FCAD09D374DC}" srcOrd="0" destOrd="0" parTransId="{0AAEA10A-654D-43D5-BF1E-75E436F71AD9}" sibTransId="{E50DFA6D-F5FF-490D-A65E-A8EED3A39CD1}"/>
    <dgm:cxn modelId="{BCE31BF0-D253-4D72-A82E-5DB63017256B}" type="presOf" srcId="{CC0F20A1-8AFC-4565-B1FD-8C86CD9FE132}" destId="{3B41B31D-EACE-46A4-8AAF-C79C8C520003}" srcOrd="0" destOrd="1" presId="urn:microsoft.com/office/officeart/2005/8/layout/hierarchy3"/>
    <dgm:cxn modelId="{6AEA19F1-7079-410E-8F94-7D1F826E2506}" type="presOf" srcId="{C52D93AC-C38D-4724-9176-6D1DC8508143}" destId="{44C783A6-299A-47DF-A08C-514553542090}" srcOrd="1" destOrd="0" presId="urn:microsoft.com/office/officeart/2005/8/layout/hierarchy3"/>
    <dgm:cxn modelId="{D375DA88-BBF4-4A2D-A35D-5B2C19051D93}" type="presParOf" srcId="{B7663553-4FDE-405F-ACEB-09CF150252F3}" destId="{79E970B0-EE0F-406B-8EF2-3A061A0A86FA}" srcOrd="0" destOrd="0" presId="urn:microsoft.com/office/officeart/2005/8/layout/hierarchy3"/>
    <dgm:cxn modelId="{2EE953C6-0370-4212-9FCC-443DD034066B}" type="presParOf" srcId="{79E970B0-EE0F-406B-8EF2-3A061A0A86FA}" destId="{FB41BBC8-655E-44C6-8378-9DB1E06BEE20}" srcOrd="0" destOrd="0" presId="urn:microsoft.com/office/officeart/2005/8/layout/hierarchy3"/>
    <dgm:cxn modelId="{B20E4560-6A51-4F16-A9A0-EE05EE09FBE3}" type="presParOf" srcId="{FB41BBC8-655E-44C6-8378-9DB1E06BEE20}" destId="{7578E9F7-558A-4754-959F-575792D8C014}" srcOrd="0" destOrd="0" presId="urn:microsoft.com/office/officeart/2005/8/layout/hierarchy3"/>
    <dgm:cxn modelId="{22494198-0F00-4B53-8473-84AAA5BA44A1}" type="presParOf" srcId="{FB41BBC8-655E-44C6-8378-9DB1E06BEE20}" destId="{C5C3EE69-0CA5-4FB7-A3FC-DCF02581D6B9}" srcOrd="1" destOrd="0" presId="urn:microsoft.com/office/officeart/2005/8/layout/hierarchy3"/>
    <dgm:cxn modelId="{11CEEF6A-0CF7-4A3D-8EA6-47E0B3BB1145}" type="presParOf" srcId="{79E970B0-EE0F-406B-8EF2-3A061A0A86FA}" destId="{B75244EB-5CF5-42E1-BD99-09083E22D1DE}" srcOrd="1" destOrd="0" presId="urn:microsoft.com/office/officeart/2005/8/layout/hierarchy3"/>
    <dgm:cxn modelId="{6CF73568-39AC-4466-8B2F-BD82549F1E7B}" type="presParOf" srcId="{B75244EB-5CF5-42E1-BD99-09083E22D1DE}" destId="{4BF58314-5105-4B14-BA7D-AE9FEC3D09AF}" srcOrd="0" destOrd="0" presId="urn:microsoft.com/office/officeart/2005/8/layout/hierarchy3"/>
    <dgm:cxn modelId="{56F41AAD-C045-463B-85C4-A44E5E66346D}" type="presParOf" srcId="{B75244EB-5CF5-42E1-BD99-09083E22D1DE}" destId="{B673D1E8-E4E1-4BA7-B5E4-403802CDDDE6}" srcOrd="1" destOrd="0" presId="urn:microsoft.com/office/officeart/2005/8/layout/hierarchy3"/>
    <dgm:cxn modelId="{B728262B-BFDD-44B8-AA39-FB82D7D95951}" type="presParOf" srcId="{B75244EB-5CF5-42E1-BD99-09083E22D1DE}" destId="{BF6C1054-6D8B-4FF3-BCD5-2170F1D01F8F}" srcOrd="2" destOrd="0" presId="urn:microsoft.com/office/officeart/2005/8/layout/hierarchy3"/>
    <dgm:cxn modelId="{15B68A55-5A6B-4A87-BDD1-F0A92558A124}" type="presParOf" srcId="{B75244EB-5CF5-42E1-BD99-09083E22D1DE}" destId="{BAF9D1ED-13D4-4C98-9997-C9773F1E186C}" srcOrd="3" destOrd="0" presId="urn:microsoft.com/office/officeart/2005/8/layout/hierarchy3"/>
    <dgm:cxn modelId="{952BCE71-542F-40A3-AAAF-D346C70E2BFD}" type="presParOf" srcId="{B7663553-4FDE-405F-ACEB-09CF150252F3}" destId="{605AAE0F-840C-4553-A453-D4AA60F9311D}" srcOrd="1" destOrd="0" presId="urn:microsoft.com/office/officeart/2005/8/layout/hierarchy3"/>
    <dgm:cxn modelId="{E426031E-C07C-4C84-800C-D4891CDA6B9F}" type="presParOf" srcId="{605AAE0F-840C-4553-A453-D4AA60F9311D}" destId="{DA798555-0083-45EC-A53C-83F2ED0E7D45}" srcOrd="0" destOrd="0" presId="urn:microsoft.com/office/officeart/2005/8/layout/hierarchy3"/>
    <dgm:cxn modelId="{CBAACA02-EC9B-4752-ADC1-EA058887023D}" type="presParOf" srcId="{DA798555-0083-45EC-A53C-83F2ED0E7D45}" destId="{2785DDD9-6600-4BBF-A53E-8747BC4FBBCA}" srcOrd="0" destOrd="0" presId="urn:microsoft.com/office/officeart/2005/8/layout/hierarchy3"/>
    <dgm:cxn modelId="{CEC6F7D7-CBF4-4ABE-A884-AFAA4EDD5BEE}" type="presParOf" srcId="{DA798555-0083-45EC-A53C-83F2ED0E7D45}" destId="{44C783A6-299A-47DF-A08C-514553542090}" srcOrd="1" destOrd="0" presId="urn:microsoft.com/office/officeart/2005/8/layout/hierarchy3"/>
    <dgm:cxn modelId="{E999861B-824E-4A6E-B8C9-5E90BBD8329B}" type="presParOf" srcId="{605AAE0F-840C-4553-A453-D4AA60F9311D}" destId="{C136C3CC-D6C0-4CAB-8E86-D82741AB68A4}" srcOrd="1" destOrd="0" presId="urn:microsoft.com/office/officeart/2005/8/layout/hierarchy3"/>
    <dgm:cxn modelId="{D5AE9B07-72B2-4C6E-9287-B2D8446BE2C1}" type="presParOf" srcId="{C136C3CC-D6C0-4CAB-8E86-D82741AB68A4}" destId="{59A6F9C0-2B90-48E5-9599-EC9A3D63E11B}" srcOrd="0" destOrd="0" presId="urn:microsoft.com/office/officeart/2005/8/layout/hierarchy3"/>
    <dgm:cxn modelId="{3521EFD4-E4F6-4B11-A8F1-2F2268CEA25B}" type="presParOf" srcId="{C136C3CC-D6C0-4CAB-8E86-D82741AB68A4}" destId="{3B41B31D-EACE-46A4-8AAF-C79C8C52000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766BCF7-53A6-499E-B685-B6BDE9561EBC}" type="doc">
      <dgm:prSet loTypeId="urn:microsoft.com/office/officeart/2005/8/layout/vList2" loCatId="list" qsTypeId="urn:microsoft.com/office/officeart/2005/8/quickstyle/3d3" qsCatId="3D" csTypeId="urn:microsoft.com/office/officeart/2005/8/colors/colorful3" csCatId="colorful" phldr="1"/>
      <dgm:spPr/>
      <dgm:t>
        <a:bodyPr/>
        <a:lstStyle/>
        <a:p>
          <a:endParaRPr lang="LID4096"/>
        </a:p>
      </dgm:t>
    </dgm:pt>
    <dgm:pt modelId="{28F8CFC7-D0CF-443E-8E2D-BB1584295159}">
      <dgm:prSet phldrT="[Текст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The results can be used to</a:t>
          </a:r>
          <a:endParaRPr lang="LID4096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0E0E592-BCEB-4B37-AC68-363541BC58B9}" type="parTrans" cxnId="{038E94D2-1EB4-477A-AD60-5FA34CACB4AB}">
      <dgm:prSet/>
      <dgm:spPr/>
      <dgm:t>
        <a:bodyPr/>
        <a:lstStyle/>
        <a:p>
          <a:endParaRPr lang="LID4096"/>
        </a:p>
      </dgm:t>
    </dgm:pt>
    <dgm:pt modelId="{FE15BB0A-10BB-4279-880F-1981DFC3EAE5}" type="sibTrans" cxnId="{038E94D2-1EB4-477A-AD60-5FA34CACB4AB}">
      <dgm:prSet/>
      <dgm:spPr/>
      <dgm:t>
        <a:bodyPr/>
        <a:lstStyle/>
        <a:p>
          <a:endParaRPr lang="LID4096"/>
        </a:p>
      </dgm:t>
    </dgm:pt>
    <dgm:pt modelId="{99A03CC1-7CE6-410A-83E4-79AA69C8F578}">
      <dgm:prSet phldrT="[Текст]" custT="1"/>
      <dgm:spPr/>
      <dgm:t>
        <a:bodyPr/>
        <a:lstStyle/>
        <a:p>
          <a:r>
            <a:rPr lang="en-US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to help visually impaired users to bypass CAPTCHA mechanisms in an automated fashion and get the audial version</a:t>
          </a:r>
          <a:endParaRPr lang="LID4096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EBD0992-ACB8-4939-AE48-E1C7FF07C999}" type="parTrans" cxnId="{A5AF73E0-A0D1-48DE-B138-5A12A3FB256E}">
      <dgm:prSet/>
      <dgm:spPr/>
      <dgm:t>
        <a:bodyPr/>
        <a:lstStyle/>
        <a:p>
          <a:endParaRPr lang="LID4096"/>
        </a:p>
      </dgm:t>
    </dgm:pt>
    <dgm:pt modelId="{C2F093E4-D874-44ED-B937-3BAC6F16FE99}" type="sibTrans" cxnId="{A5AF73E0-A0D1-48DE-B138-5A12A3FB256E}">
      <dgm:prSet/>
      <dgm:spPr/>
      <dgm:t>
        <a:bodyPr/>
        <a:lstStyle/>
        <a:p>
          <a:endParaRPr lang="LID4096"/>
        </a:p>
      </dgm:t>
    </dgm:pt>
    <dgm:pt modelId="{CBE93906-8EA2-4361-9BBD-A114B6F0BA6B}">
      <dgm:prSet phldrT="[Текст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The project demonstrates that </a:t>
          </a:r>
          <a:r>
            <a:rPr lang="en-US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visual-challenge-response approaches like CAPTCHA aren’t reliable. </a:t>
          </a:r>
          <a:endParaRPr lang="LID4096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2382E39-7948-4D05-ADC3-EDE37ADF2C0E}" type="parTrans" cxnId="{52254C54-E041-4B89-9D53-E56EE8B3E597}">
      <dgm:prSet/>
      <dgm:spPr/>
      <dgm:t>
        <a:bodyPr/>
        <a:lstStyle/>
        <a:p>
          <a:endParaRPr lang="LID4096"/>
        </a:p>
      </dgm:t>
    </dgm:pt>
    <dgm:pt modelId="{25AD7BA1-CD97-4286-97CF-870C0691BEF6}" type="sibTrans" cxnId="{52254C54-E041-4B89-9D53-E56EE8B3E597}">
      <dgm:prSet/>
      <dgm:spPr/>
      <dgm:t>
        <a:bodyPr/>
        <a:lstStyle/>
        <a:p>
          <a:endParaRPr lang="LID4096"/>
        </a:p>
      </dgm:t>
    </dgm:pt>
    <dgm:pt modelId="{09F95621-A0FB-461C-8E7E-D33332BA8912}">
      <dgm:prSet phldrT="[Текст]" custT="1"/>
      <dgm:spPr/>
      <dgm:t>
        <a:bodyPr/>
        <a:lstStyle/>
        <a:p>
          <a:pPr>
            <a:buNone/>
          </a:pPr>
          <a:r>
            <a:rPr lang="en-US" sz="20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There is a demand for advanced mechanisms that are difficult for bots to solve</a:t>
          </a:r>
          <a:endParaRPr lang="LID4096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B916FAD-CFC8-4B58-B5D5-A808DE6E6641}" type="parTrans" cxnId="{4C0312E9-C4D5-4DFF-856C-AB53B18E7B77}">
      <dgm:prSet/>
      <dgm:spPr/>
      <dgm:t>
        <a:bodyPr/>
        <a:lstStyle/>
        <a:p>
          <a:endParaRPr lang="LID4096"/>
        </a:p>
      </dgm:t>
    </dgm:pt>
    <dgm:pt modelId="{6D0C1524-9882-490F-95AA-D976A238775D}" type="sibTrans" cxnId="{4C0312E9-C4D5-4DFF-856C-AB53B18E7B77}">
      <dgm:prSet/>
      <dgm:spPr/>
      <dgm:t>
        <a:bodyPr/>
        <a:lstStyle/>
        <a:p>
          <a:endParaRPr lang="LID4096"/>
        </a:p>
      </dgm:t>
    </dgm:pt>
    <dgm:pt modelId="{0BD5858C-5E03-4A04-BB91-8BA2DCE27647}">
      <dgm:prSet phldrT="[Текст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We achieved our aim to design and analyze the Convolutional Neural Network model for animal classification </a:t>
          </a:r>
          <a:endParaRPr lang="LID4096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C72937A-0670-41B6-BF40-C7380A8083A3}" type="parTrans" cxnId="{1AF64854-E94E-495F-A3F9-0241FA125106}">
      <dgm:prSet/>
      <dgm:spPr/>
      <dgm:t>
        <a:bodyPr/>
        <a:lstStyle/>
        <a:p>
          <a:endParaRPr lang="LID4096"/>
        </a:p>
      </dgm:t>
    </dgm:pt>
    <dgm:pt modelId="{6C755F91-BB6B-442C-AAE0-CCC495681557}" type="sibTrans" cxnId="{1AF64854-E94E-495F-A3F9-0241FA125106}">
      <dgm:prSet/>
      <dgm:spPr/>
      <dgm:t>
        <a:bodyPr/>
        <a:lstStyle/>
        <a:p>
          <a:endParaRPr lang="LID4096"/>
        </a:p>
      </dgm:t>
    </dgm:pt>
    <dgm:pt modelId="{53A993F1-C3F5-4F5C-ABB0-C3FD09567091}">
      <dgm:prSet phldrT="[Текст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Find lost pets</a:t>
          </a:r>
          <a:endParaRPr lang="LID4096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2017648-5E4A-48B0-AF6D-0A45E0FB3597}" type="parTrans" cxnId="{79813B2B-3D2C-48A1-84D2-1FE80CF325C8}">
      <dgm:prSet/>
      <dgm:spPr/>
      <dgm:t>
        <a:bodyPr/>
        <a:lstStyle/>
        <a:p>
          <a:endParaRPr lang="LID4096"/>
        </a:p>
      </dgm:t>
    </dgm:pt>
    <dgm:pt modelId="{32CA91AA-C5DC-4AF6-8A80-D738458E6D34}" type="sibTrans" cxnId="{79813B2B-3D2C-48A1-84D2-1FE80CF325C8}">
      <dgm:prSet/>
      <dgm:spPr/>
      <dgm:t>
        <a:bodyPr/>
        <a:lstStyle/>
        <a:p>
          <a:endParaRPr lang="LID4096"/>
        </a:p>
      </dgm:t>
    </dgm:pt>
    <dgm:pt modelId="{169F4926-A892-4B93-BC12-F645527325DA}" type="pres">
      <dgm:prSet presAssocID="{0766BCF7-53A6-499E-B685-B6BDE9561EBC}" presName="linear" presStyleCnt="0">
        <dgm:presLayoutVars>
          <dgm:animLvl val="lvl"/>
          <dgm:resizeHandles val="exact"/>
        </dgm:presLayoutVars>
      </dgm:prSet>
      <dgm:spPr/>
    </dgm:pt>
    <dgm:pt modelId="{5D9FF25D-DE02-4997-AB54-5E55220E97CF}" type="pres">
      <dgm:prSet presAssocID="{0BD5858C-5E03-4A04-BB91-8BA2DCE2764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6620FB3-BAD4-43A7-A176-4AB80C4617A7}" type="pres">
      <dgm:prSet presAssocID="{6C755F91-BB6B-442C-AAE0-CCC495681557}" presName="spacer" presStyleCnt="0"/>
      <dgm:spPr/>
    </dgm:pt>
    <dgm:pt modelId="{E6EC1E56-7B13-4DB5-9AB3-8F2758D4F8EB}" type="pres">
      <dgm:prSet presAssocID="{28F8CFC7-D0CF-443E-8E2D-BB158429515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F43B593-81C3-4A07-8C49-A8EEAC33E4FE}" type="pres">
      <dgm:prSet presAssocID="{28F8CFC7-D0CF-443E-8E2D-BB1584295159}" presName="childText" presStyleLbl="revTx" presStyleIdx="0" presStyleCnt="1">
        <dgm:presLayoutVars>
          <dgm:bulletEnabled val="1"/>
        </dgm:presLayoutVars>
      </dgm:prSet>
      <dgm:spPr/>
    </dgm:pt>
    <dgm:pt modelId="{C41A8C76-39AE-4ADA-BC4D-FCBE3A00CBFF}" type="pres">
      <dgm:prSet presAssocID="{CBE93906-8EA2-4361-9BBD-A114B6F0BA6B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86F0C5D-62A5-4CE9-B7B1-0A8B32D7AB2B}" type="pres">
      <dgm:prSet presAssocID="{25AD7BA1-CD97-4286-97CF-870C0691BEF6}" presName="spacer" presStyleCnt="0"/>
      <dgm:spPr/>
    </dgm:pt>
    <dgm:pt modelId="{79F25CB6-49BC-476A-AF80-DB432A55B102}" type="pres">
      <dgm:prSet presAssocID="{09F95621-A0FB-461C-8E7E-D33332BA891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CDF1909-FD15-4674-8673-1564DBCC2C0A}" type="presOf" srcId="{28F8CFC7-D0CF-443E-8E2D-BB1584295159}" destId="{E6EC1E56-7B13-4DB5-9AB3-8F2758D4F8EB}" srcOrd="0" destOrd="0" presId="urn:microsoft.com/office/officeart/2005/8/layout/vList2"/>
    <dgm:cxn modelId="{2D32041C-8315-41AD-81C4-9F7D6C9A4638}" type="presOf" srcId="{09F95621-A0FB-461C-8E7E-D33332BA8912}" destId="{79F25CB6-49BC-476A-AF80-DB432A55B102}" srcOrd="0" destOrd="0" presId="urn:microsoft.com/office/officeart/2005/8/layout/vList2"/>
    <dgm:cxn modelId="{79813B2B-3D2C-48A1-84D2-1FE80CF325C8}" srcId="{28F8CFC7-D0CF-443E-8E2D-BB1584295159}" destId="{53A993F1-C3F5-4F5C-ABB0-C3FD09567091}" srcOrd="1" destOrd="0" parTransId="{22017648-5E4A-48B0-AF6D-0A45E0FB3597}" sibTransId="{32CA91AA-C5DC-4AF6-8A80-D738458E6D34}"/>
    <dgm:cxn modelId="{F5C3A030-E91E-4690-8122-BD803606494E}" type="presOf" srcId="{99A03CC1-7CE6-410A-83E4-79AA69C8F578}" destId="{2F43B593-81C3-4A07-8C49-A8EEAC33E4FE}" srcOrd="0" destOrd="0" presId="urn:microsoft.com/office/officeart/2005/8/layout/vList2"/>
    <dgm:cxn modelId="{00BB073C-2B79-403B-8636-2D8965A7355B}" type="presOf" srcId="{53A993F1-C3F5-4F5C-ABB0-C3FD09567091}" destId="{2F43B593-81C3-4A07-8C49-A8EEAC33E4FE}" srcOrd="0" destOrd="1" presId="urn:microsoft.com/office/officeart/2005/8/layout/vList2"/>
    <dgm:cxn modelId="{32321A64-6A8A-4F30-96F5-8B81242BF2DC}" type="presOf" srcId="{CBE93906-8EA2-4361-9BBD-A114B6F0BA6B}" destId="{C41A8C76-39AE-4ADA-BC4D-FCBE3A00CBFF}" srcOrd="0" destOrd="0" presId="urn:microsoft.com/office/officeart/2005/8/layout/vList2"/>
    <dgm:cxn modelId="{1AF64854-E94E-495F-A3F9-0241FA125106}" srcId="{0766BCF7-53A6-499E-B685-B6BDE9561EBC}" destId="{0BD5858C-5E03-4A04-BB91-8BA2DCE27647}" srcOrd="0" destOrd="0" parTransId="{CC72937A-0670-41B6-BF40-C7380A8083A3}" sibTransId="{6C755F91-BB6B-442C-AAE0-CCC495681557}"/>
    <dgm:cxn modelId="{52254C54-E041-4B89-9D53-E56EE8B3E597}" srcId="{0766BCF7-53A6-499E-B685-B6BDE9561EBC}" destId="{CBE93906-8EA2-4361-9BBD-A114B6F0BA6B}" srcOrd="2" destOrd="0" parTransId="{52382E39-7948-4D05-ADC3-EDE37ADF2C0E}" sibTransId="{25AD7BA1-CD97-4286-97CF-870C0691BEF6}"/>
    <dgm:cxn modelId="{68A21BC1-B750-4458-8C40-52EF4EB1F41E}" type="presOf" srcId="{0BD5858C-5E03-4A04-BB91-8BA2DCE27647}" destId="{5D9FF25D-DE02-4997-AB54-5E55220E97CF}" srcOrd="0" destOrd="0" presId="urn:microsoft.com/office/officeart/2005/8/layout/vList2"/>
    <dgm:cxn modelId="{038E94D2-1EB4-477A-AD60-5FA34CACB4AB}" srcId="{0766BCF7-53A6-499E-B685-B6BDE9561EBC}" destId="{28F8CFC7-D0CF-443E-8E2D-BB1584295159}" srcOrd="1" destOrd="0" parTransId="{00E0E592-BCEB-4B37-AC68-363541BC58B9}" sibTransId="{FE15BB0A-10BB-4279-880F-1981DFC3EAE5}"/>
    <dgm:cxn modelId="{A5AF73E0-A0D1-48DE-B138-5A12A3FB256E}" srcId="{28F8CFC7-D0CF-443E-8E2D-BB1584295159}" destId="{99A03CC1-7CE6-410A-83E4-79AA69C8F578}" srcOrd="0" destOrd="0" parTransId="{EEBD0992-ACB8-4939-AE48-E1C7FF07C999}" sibTransId="{C2F093E4-D874-44ED-B937-3BAC6F16FE99}"/>
    <dgm:cxn modelId="{4C0312E9-C4D5-4DFF-856C-AB53B18E7B77}" srcId="{0766BCF7-53A6-499E-B685-B6BDE9561EBC}" destId="{09F95621-A0FB-461C-8E7E-D33332BA8912}" srcOrd="3" destOrd="0" parTransId="{0B916FAD-CFC8-4B58-B5D5-A808DE6E6641}" sibTransId="{6D0C1524-9882-490F-95AA-D976A238775D}"/>
    <dgm:cxn modelId="{AA0D23EA-C779-4AA1-9961-C732707FBAF4}" type="presOf" srcId="{0766BCF7-53A6-499E-B685-B6BDE9561EBC}" destId="{169F4926-A892-4B93-BC12-F645527325DA}" srcOrd="0" destOrd="0" presId="urn:microsoft.com/office/officeart/2005/8/layout/vList2"/>
    <dgm:cxn modelId="{AC988065-C36B-46C2-B685-13E2E96A7570}" type="presParOf" srcId="{169F4926-A892-4B93-BC12-F645527325DA}" destId="{5D9FF25D-DE02-4997-AB54-5E55220E97CF}" srcOrd="0" destOrd="0" presId="urn:microsoft.com/office/officeart/2005/8/layout/vList2"/>
    <dgm:cxn modelId="{9A44F9F6-A6A1-455D-A4D1-4EA76159F9FC}" type="presParOf" srcId="{169F4926-A892-4B93-BC12-F645527325DA}" destId="{F6620FB3-BAD4-43A7-A176-4AB80C4617A7}" srcOrd="1" destOrd="0" presId="urn:microsoft.com/office/officeart/2005/8/layout/vList2"/>
    <dgm:cxn modelId="{DF5730DF-70BA-45A5-9667-A04CF081B5DD}" type="presParOf" srcId="{169F4926-A892-4B93-BC12-F645527325DA}" destId="{E6EC1E56-7B13-4DB5-9AB3-8F2758D4F8EB}" srcOrd="2" destOrd="0" presId="urn:microsoft.com/office/officeart/2005/8/layout/vList2"/>
    <dgm:cxn modelId="{34CBD52D-9F6C-432D-B8D5-66CF6883158B}" type="presParOf" srcId="{169F4926-A892-4B93-BC12-F645527325DA}" destId="{2F43B593-81C3-4A07-8C49-A8EEAC33E4FE}" srcOrd="3" destOrd="0" presId="urn:microsoft.com/office/officeart/2005/8/layout/vList2"/>
    <dgm:cxn modelId="{CD30F6C0-7109-4AAD-BB30-36883055A468}" type="presParOf" srcId="{169F4926-A892-4B93-BC12-F645527325DA}" destId="{C41A8C76-39AE-4ADA-BC4D-FCBE3A00CBFF}" srcOrd="4" destOrd="0" presId="urn:microsoft.com/office/officeart/2005/8/layout/vList2"/>
    <dgm:cxn modelId="{A2A6A05A-7B9A-42C5-9810-A2EF42879C68}" type="presParOf" srcId="{169F4926-A892-4B93-BC12-F645527325DA}" destId="{F86F0C5D-62A5-4CE9-B7B1-0A8B32D7AB2B}" srcOrd="5" destOrd="0" presId="urn:microsoft.com/office/officeart/2005/8/layout/vList2"/>
    <dgm:cxn modelId="{5C582EE9-17C4-4207-8DB3-71BF6EF05C50}" type="presParOf" srcId="{169F4926-A892-4B93-BC12-F645527325DA}" destId="{79F25CB6-49BC-476A-AF80-DB432A55B10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76CDFF-152F-4DD3-8E92-BE75D67A4A5A}">
      <dsp:nvSpPr>
        <dsp:cNvPr id="0" name=""/>
        <dsp:cNvSpPr/>
      </dsp:nvSpPr>
      <dsp:spPr>
        <a:xfrm>
          <a:off x="0" y="0"/>
          <a:ext cx="5405850" cy="196833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goal is to solve the CAPTCHA challenge and demonstrate vulnerability of the system.</a:t>
          </a:r>
          <a:endParaRPr lang="LID4096" sz="25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7650" y="57650"/>
        <a:ext cx="3371426" cy="1853032"/>
      </dsp:txXfrm>
    </dsp:sp>
    <dsp:sp modelId="{B38D1997-43F8-44E1-A53D-76ED980ECF95}">
      <dsp:nvSpPr>
        <dsp:cNvPr id="0" name=""/>
        <dsp:cNvSpPr/>
      </dsp:nvSpPr>
      <dsp:spPr>
        <a:xfrm>
          <a:off x="953973" y="2405739"/>
          <a:ext cx="5405850" cy="1968332"/>
        </a:xfrm>
        <a:prstGeom prst="roundRect">
          <a:avLst>
            <a:gd name="adj" fmla="val 10000"/>
          </a:avLst>
        </a:prstGeom>
        <a:solidFill>
          <a:schemeClr val="accent2">
            <a:hueOff val="2999935"/>
            <a:satOff val="422"/>
            <a:lumOff val="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The o</a:t>
          </a:r>
          <a:r>
            <a:rPr lang="en-US" sz="2500" kern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bjective</a:t>
          </a:r>
          <a:r>
            <a:rPr lang="en-US" sz="2500" kern="12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 is to </a:t>
          </a:r>
          <a:r>
            <a:rPr lang="en-US" sz="2500" kern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design and analyze a model for binary classification</a:t>
          </a:r>
          <a:endParaRPr lang="LID4096" sz="25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11623" y="2463389"/>
        <a:ext cx="3057160" cy="1853032"/>
      </dsp:txXfrm>
    </dsp:sp>
    <dsp:sp modelId="{6E2CF9DE-53BA-4776-9EB6-B6BFFC4101CC}">
      <dsp:nvSpPr>
        <dsp:cNvPr id="0" name=""/>
        <dsp:cNvSpPr/>
      </dsp:nvSpPr>
      <dsp:spPr>
        <a:xfrm>
          <a:off x="4126434" y="1547327"/>
          <a:ext cx="1279416" cy="127941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LID4096" sz="3600" kern="1200"/>
        </a:p>
      </dsp:txBody>
      <dsp:txXfrm>
        <a:off x="4414303" y="1547327"/>
        <a:ext cx="703678" cy="9627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EE1A8B-31F6-4182-B143-4E42FB3ABDB6}">
      <dsp:nvSpPr>
        <dsp:cNvPr id="0" name=""/>
        <dsp:cNvSpPr/>
      </dsp:nvSpPr>
      <dsp:spPr>
        <a:xfrm>
          <a:off x="0" y="0"/>
          <a:ext cx="4474288" cy="4474288"/>
        </a:xfrm>
        <a:prstGeom prst="pie">
          <a:avLst>
            <a:gd name="adj1" fmla="val 5400000"/>
            <a:gd name="adj2" fmla="val 162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D1F76E-F74B-451E-B091-D6C8FE3899E6}">
      <dsp:nvSpPr>
        <dsp:cNvPr id="0" name=""/>
        <dsp:cNvSpPr/>
      </dsp:nvSpPr>
      <dsp:spPr>
        <a:xfrm>
          <a:off x="2237144" y="0"/>
          <a:ext cx="9463242" cy="447428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The data is from CAPTCHA challenge that addresses problems such as</a:t>
          </a:r>
          <a:endParaRPr lang="LID4096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37144" y="0"/>
        <a:ext cx="4731621" cy="1342289"/>
      </dsp:txXfrm>
    </dsp:sp>
    <dsp:sp modelId="{F0C7D510-56B0-4A3C-BB4D-DCED06D02E47}">
      <dsp:nvSpPr>
        <dsp:cNvPr id="0" name=""/>
        <dsp:cNvSpPr/>
      </dsp:nvSpPr>
      <dsp:spPr>
        <a:xfrm>
          <a:off x="783002" y="1342289"/>
          <a:ext cx="2908284" cy="2908284"/>
        </a:xfrm>
        <a:prstGeom prst="pie">
          <a:avLst>
            <a:gd name="adj1" fmla="val 5400000"/>
            <a:gd name="adj2" fmla="val 16200000"/>
          </a:avLst>
        </a:prstGeom>
        <a:solidFill>
          <a:schemeClr val="accent3">
            <a:hueOff val="-7576590"/>
            <a:satOff val="-23"/>
            <a:lumOff val="-3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C155C-6D3D-4E51-A72F-D574F10FFF27}">
      <dsp:nvSpPr>
        <dsp:cNvPr id="0" name=""/>
        <dsp:cNvSpPr/>
      </dsp:nvSpPr>
      <dsp:spPr>
        <a:xfrm>
          <a:off x="2237144" y="1342289"/>
          <a:ext cx="9463242" cy="290828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-7576590"/>
              <a:satOff val="-23"/>
              <a:lumOff val="-35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</a:t>
          </a:r>
          <a:r>
            <a:rPr lang="en-US" sz="1800" b="0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Asirra</a:t>
          </a:r>
          <a:r>
            <a:rPr lang="en-US" sz="18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data set is manually classified by people. </a:t>
          </a:r>
          <a:r>
            <a:rPr lang="en-US" sz="18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sp:txBody>
      <dsp:txXfrm>
        <a:off x="2237144" y="1342289"/>
        <a:ext cx="4731621" cy="1342285"/>
      </dsp:txXfrm>
    </dsp:sp>
    <dsp:sp modelId="{16542E9A-6932-4104-A313-17DD8CC4661F}">
      <dsp:nvSpPr>
        <dsp:cNvPr id="0" name=""/>
        <dsp:cNvSpPr/>
      </dsp:nvSpPr>
      <dsp:spPr>
        <a:xfrm>
          <a:off x="1566001" y="2684574"/>
          <a:ext cx="1342285" cy="1342285"/>
        </a:xfrm>
        <a:prstGeom prst="pie">
          <a:avLst>
            <a:gd name="adj1" fmla="val 5400000"/>
            <a:gd name="adj2" fmla="val 16200000"/>
          </a:avLst>
        </a:prstGeom>
        <a:solidFill>
          <a:schemeClr val="accent3">
            <a:hueOff val="-15153181"/>
            <a:satOff val="-45"/>
            <a:lumOff val="-706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0F6A36-D91B-4FF9-9690-0E6780A94F71}">
      <dsp:nvSpPr>
        <dsp:cNvPr id="0" name=""/>
        <dsp:cNvSpPr/>
      </dsp:nvSpPr>
      <dsp:spPr>
        <a:xfrm>
          <a:off x="2237144" y="2684574"/>
          <a:ext cx="9463242" cy="134228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-15153181"/>
              <a:satOff val="-45"/>
              <a:lumOff val="-706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The dataset size is 25,000 images of RGB 128*128pixels</a:t>
          </a:r>
        </a:p>
      </dsp:txBody>
      <dsp:txXfrm>
        <a:off x="2237144" y="2684574"/>
        <a:ext cx="4731621" cy="1342285"/>
      </dsp:txXfrm>
    </dsp:sp>
    <dsp:sp modelId="{171CC3C5-22A5-48CA-9BF2-0BDD1550796F}">
      <dsp:nvSpPr>
        <dsp:cNvPr id="0" name=""/>
        <dsp:cNvSpPr/>
      </dsp:nvSpPr>
      <dsp:spPr>
        <a:xfrm>
          <a:off x="6968765" y="0"/>
          <a:ext cx="4731621" cy="134228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reduce email and blog spam</a:t>
          </a:r>
          <a:endParaRPr lang="LID4096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prevent </a:t>
          </a:r>
          <a:r>
            <a:rPr lang="en-US" sz="1800" b="0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brute-force attacks on web site passwords.</a:t>
          </a:r>
          <a:endParaRPr lang="LID4096" sz="18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68765" y="0"/>
        <a:ext cx="4731621" cy="134228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8E876D-7A86-45F7-ACFC-DD7180679E60}">
      <dsp:nvSpPr>
        <dsp:cNvPr id="0" name=""/>
        <dsp:cNvSpPr/>
      </dsp:nvSpPr>
      <dsp:spPr>
        <a:xfrm>
          <a:off x="551" y="342889"/>
          <a:ext cx="860034" cy="86003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EF9D7A-3199-4BBC-857E-B0BA6EE5BEDC}">
      <dsp:nvSpPr>
        <dsp:cNvPr id="0" name=""/>
        <dsp:cNvSpPr/>
      </dsp:nvSpPr>
      <dsp:spPr>
        <a:xfrm>
          <a:off x="860585" y="340739"/>
          <a:ext cx="1290051" cy="86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dogs</a:t>
          </a:r>
          <a:endParaRPr lang="LID4096" sz="3400" kern="1200" dirty="0"/>
        </a:p>
      </dsp:txBody>
      <dsp:txXfrm>
        <a:off x="860585" y="340739"/>
        <a:ext cx="1290051" cy="860034"/>
      </dsp:txXfrm>
    </dsp:sp>
    <dsp:sp modelId="{0126D369-30F1-42EA-A7B3-BC4FAFB8B999}">
      <dsp:nvSpPr>
        <dsp:cNvPr id="0" name=""/>
        <dsp:cNvSpPr/>
      </dsp:nvSpPr>
      <dsp:spPr>
        <a:xfrm>
          <a:off x="2365646" y="342889"/>
          <a:ext cx="860034" cy="86003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632E-8228-432B-9ABA-50D40AF09530}">
      <dsp:nvSpPr>
        <dsp:cNvPr id="0" name=""/>
        <dsp:cNvSpPr/>
      </dsp:nvSpPr>
      <dsp:spPr>
        <a:xfrm>
          <a:off x="3225680" y="340739"/>
          <a:ext cx="1290051" cy="86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cats</a:t>
          </a:r>
          <a:endParaRPr lang="LID4096" sz="3400" kern="1200" dirty="0"/>
        </a:p>
      </dsp:txBody>
      <dsp:txXfrm>
        <a:off x="3225680" y="340739"/>
        <a:ext cx="1290051" cy="8600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78E9F7-558A-4754-959F-575792D8C014}">
      <dsp:nvSpPr>
        <dsp:cNvPr id="0" name=""/>
        <dsp:cNvSpPr/>
      </dsp:nvSpPr>
      <dsp:spPr>
        <a:xfrm>
          <a:off x="535120" y="1639"/>
          <a:ext cx="1753529" cy="8767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345" tIns="62230" rIns="93345" bIns="6223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80%</a:t>
          </a:r>
          <a:endParaRPr lang="LID4096" sz="4900" kern="1200" dirty="0"/>
        </a:p>
      </dsp:txBody>
      <dsp:txXfrm>
        <a:off x="560800" y="27319"/>
        <a:ext cx="1702169" cy="825404"/>
      </dsp:txXfrm>
    </dsp:sp>
    <dsp:sp modelId="{4BF58314-5105-4B14-BA7D-AE9FEC3D09AF}">
      <dsp:nvSpPr>
        <dsp:cNvPr id="0" name=""/>
        <dsp:cNvSpPr/>
      </dsp:nvSpPr>
      <dsp:spPr>
        <a:xfrm>
          <a:off x="710473" y="878404"/>
          <a:ext cx="175352" cy="6575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57573"/>
              </a:lnTo>
              <a:lnTo>
                <a:pt x="175352" y="6575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73D1E8-E4E1-4BA7-B5E4-403802CDDDE6}">
      <dsp:nvSpPr>
        <dsp:cNvPr id="0" name=""/>
        <dsp:cNvSpPr/>
      </dsp:nvSpPr>
      <dsp:spPr>
        <a:xfrm>
          <a:off x="885826" y="1097595"/>
          <a:ext cx="1402823" cy="8767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26670" rIns="40005" bIns="2667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Train</a:t>
          </a:r>
          <a:endParaRPr lang="LID4096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16000</a:t>
          </a:r>
          <a:endParaRPr lang="LID4096" sz="1600" kern="1200" dirty="0"/>
        </a:p>
      </dsp:txBody>
      <dsp:txXfrm>
        <a:off x="911506" y="1123275"/>
        <a:ext cx="1351463" cy="825404"/>
      </dsp:txXfrm>
    </dsp:sp>
    <dsp:sp modelId="{BF6C1054-6D8B-4FF3-BCD5-2170F1D01F8F}">
      <dsp:nvSpPr>
        <dsp:cNvPr id="0" name=""/>
        <dsp:cNvSpPr/>
      </dsp:nvSpPr>
      <dsp:spPr>
        <a:xfrm>
          <a:off x="710473" y="878404"/>
          <a:ext cx="175352" cy="17535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53529"/>
              </a:lnTo>
              <a:lnTo>
                <a:pt x="175352" y="175352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F9D1ED-13D4-4C98-9997-C9773F1E186C}">
      <dsp:nvSpPr>
        <dsp:cNvPr id="0" name=""/>
        <dsp:cNvSpPr/>
      </dsp:nvSpPr>
      <dsp:spPr>
        <a:xfrm>
          <a:off x="885826" y="2193551"/>
          <a:ext cx="1402823" cy="8767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26670" rIns="40005" bIns="2667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Validation</a:t>
          </a:r>
          <a:endParaRPr lang="LID4096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4000</a:t>
          </a:r>
          <a:endParaRPr lang="LID4096" sz="1600" kern="1200" dirty="0"/>
        </a:p>
      </dsp:txBody>
      <dsp:txXfrm>
        <a:off x="911506" y="2219231"/>
        <a:ext cx="1351463" cy="825404"/>
      </dsp:txXfrm>
    </dsp:sp>
    <dsp:sp modelId="{2785DDD9-6600-4BBF-A53E-8747BC4FBBCA}">
      <dsp:nvSpPr>
        <dsp:cNvPr id="0" name=""/>
        <dsp:cNvSpPr/>
      </dsp:nvSpPr>
      <dsp:spPr>
        <a:xfrm>
          <a:off x="2727032" y="1639"/>
          <a:ext cx="1753529" cy="8767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345" tIns="62230" rIns="93345" bIns="6223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/>
            <a:t>20%</a:t>
          </a:r>
          <a:endParaRPr lang="LID4096" sz="4900" kern="1200" dirty="0"/>
        </a:p>
      </dsp:txBody>
      <dsp:txXfrm>
        <a:off x="2752712" y="27319"/>
        <a:ext cx="1702169" cy="825404"/>
      </dsp:txXfrm>
    </dsp:sp>
    <dsp:sp modelId="{59A6F9C0-2B90-48E5-9599-EC9A3D63E11B}">
      <dsp:nvSpPr>
        <dsp:cNvPr id="0" name=""/>
        <dsp:cNvSpPr/>
      </dsp:nvSpPr>
      <dsp:spPr>
        <a:xfrm>
          <a:off x="2902385" y="878404"/>
          <a:ext cx="175352" cy="6575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57573"/>
              </a:lnTo>
              <a:lnTo>
                <a:pt x="175352" y="65757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41B31D-EACE-46A4-8AAF-C79C8C520003}">
      <dsp:nvSpPr>
        <dsp:cNvPr id="0" name=""/>
        <dsp:cNvSpPr/>
      </dsp:nvSpPr>
      <dsp:spPr>
        <a:xfrm>
          <a:off x="3077738" y="1097595"/>
          <a:ext cx="1402823" cy="8767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05" tIns="26670" rIns="40005" bIns="2667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Test </a:t>
          </a:r>
          <a:endParaRPr lang="LID4096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5000</a:t>
          </a:r>
          <a:endParaRPr lang="LID4096" sz="1600" kern="1200" dirty="0"/>
        </a:p>
      </dsp:txBody>
      <dsp:txXfrm>
        <a:off x="3103418" y="1123275"/>
        <a:ext cx="1351463" cy="82540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9FF25D-DE02-4997-AB54-5E55220E97CF}">
      <dsp:nvSpPr>
        <dsp:cNvPr id="0" name=""/>
        <dsp:cNvSpPr/>
      </dsp:nvSpPr>
      <dsp:spPr>
        <a:xfrm>
          <a:off x="0" y="2116"/>
          <a:ext cx="10167937" cy="7042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We achieved our aim to design and analyze the Convolutional Neural Network model for animal classification </a:t>
          </a:r>
          <a:endParaRPr lang="LID4096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4381" y="36497"/>
        <a:ext cx="10099175" cy="635537"/>
      </dsp:txXfrm>
    </dsp:sp>
    <dsp:sp modelId="{E6EC1E56-7B13-4DB5-9AB3-8F2758D4F8EB}">
      <dsp:nvSpPr>
        <dsp:cNvPr id="0" name=""/>
        <dsp:cNvSpPr/>
      </dsp:nvSpPr>
      <dsp:spPr>
        <a:xfrm>
          <a:off x="0" y="719790"/>
          <a:ext cx="10167937" cy="704299"/>
        </a:xfrm>
        <a:prstGeom prst="roundRect">
          <a:avLst/>
        </a:prstGeom>
        <a:solidFill>
          <a:schemeClr val="accent3">
            <a:hueOff val="-5051060"/>
            <a:satOff val="-15"/>
            <a:lumOff val="-235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results can be used to</a:t>
          </a:r>
          <a:endParaRPr lang="LID4096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4381" y="754171"/>
        <a:ext cx="10099175" cy="635537"/>
      </dsp:txXfrm>
    </dsp:sp>
    <dsp:sp modelId="{2F43B593-81C3-4A07-8C49-A8EEAC33E4FE}">
      <dsp:nvSpPr>
        <dsp:cNvPr id="0" name=""/>
        <dsp:cNvSpPr/>
      </dsp:nvSpPr>
      <dsp:spPr>
        <a:xfrm>
          <a:off x="0" y="1424089"/>
          <a:ext cx="10167937" cy="845932"/>
        </a:xfrm>
        <a:prstGeom prst="rect">
          <a:avLst/>
        </a:prstGeom>
        <a:noFill/>
        <a:ln w="635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2832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 help visually impaired users to bypass CAPTCHA mechanisms in an automated fashion and get the audial version</a:t>
          </a:r>
          <a:endParaRPr lang="LID4096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Find lost pets</a:t>
          </a:r>
          <a:endParaRPr lang="LID4096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424089"/>
        <a:ext cx="10167937" cy="845932"/>
      </dsp:txXfrm>
    </dsp:sp>
    <dsp:sp modelId="{C41A8C76-39AE-4ADA-BC4D-FCBE3A00CBFF}">
      <dsp:nvSpPr>
        <dsp:cNvPr id="0" name=""/>
        <dsp:cNvSpPr/>
      </dsp:nvSpPr>
      <dsp:spPr>
        <a:xfrm>
          <a:off x="0" y="2270022"/>
          <a:ext cx="10167937" cy="704299"/>
        </a:xfrm>
        <a:prstGeom prst="roundRect">
          <a:avLst/>
        </a:prstGeom>
        <a:solidFill>
          <a:schemeClr val="accent3">
            <a:hueOff val="-10102121"/>
            <a:satOff val="-30"/>
            <a:lumOff val="-470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 project demonstrates that </a:t>
          </a:r>
          <a:r>
            <a:rPr lang="en-US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visual-challenge-response approaches like CAPTCHA aren’t reliable. </a:t>
          </a:r>
          <a:endParaRPr lang="LID4096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4381" y="2304403"/>
        <a:ext cx="10099175" cy="635537"/>
      </dsp:txXfrm>
    </dsp:sp>
    <dsp:sp modelId="{79F25CB6-49BC-476A-AF80-DB432A55B102}">
      <dsp:nvSpPr>
        <dsp:cNvPr id="0" name=""/>
        <dsp:cNvSpPr/>
      </dsp:nvSpPr>
      <dsp:spPr>
        <a:xfrm>
          <a:off x="0" y="2987696"/>
          <a:ext cx="10167937" cy="704299"/>
        </a:xfrm>
        <a:prstGeom prst="roundRect">
          <a:avLst/>
        </a:prstGeom>
        <a:solidFill>
          <a:schemeClr val="accent3">
            <a:hueOff val="-15153181"/>
            <a:satOff val="-45"/>
            <a:lumOff val="-706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There is a demand for advanced mechanisms that are difficult for bots to solve</a:t>
          </a:r>
          <a:endParaRPr lang="LID4096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4381" y="3022077"/>
        <a:ext cx="10099175" cy="6355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9EB669-265B-45BD-93B8-374207DE24D3}" type="datetimeFigureOut">
              <a:rPr lang="LID4096" smtClean="0"/>
              <a:t>05/04/2022</a:t>
            </a:fld>
            <a:endParaRPr lang="LID4096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FF5A4-95E6-4ACD-ACEB-AFCEDE49026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22925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ptcha.net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FF5A4-95E6-4ACD-ACEB-AFCEDE490269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35993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ctr"/>
            <a:r>
              <a:rPr lang="en-US" sz="1200" b="0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services are often protected with a challenge that's supposed to be easy for people to solve, but difficult for computers. </a:t>
            </a:r>
            <a:endParaRPr lang="LID4096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1200" b="0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Such a challenge is often called a </a:t>
            </a:r>
            <a:r>
              <a:rPr lang="en-US" sz="1200" b="0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CAPTCHA</a:t>
            </a:r>
            <a:r>
              <a:rPr lang="en-US" sz="1200" b="0" i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(Completely Automated Public Turing test to tell Computers and Humans Apart) or 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FF5A4-95E6-4ACD-ACEB-AFCEDE490269}" type="slidenum">
              <a:rPr lang="LID4096" smtClean="0"/>
              <a:t>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23404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divided into three subset, because validation data is exposed to the model during training and best hyperparameters were chosen based on the highest accuracy on the </a:t>
            </a:r>
            <a:r>
              <a:rPr lang="en-US" dirty="0" err="1"/>
              <a:t>valdata</a:t>
            </a:r>
            <a:r>
              <a:rPr lang="en-US" dirty="0"/>
              <a:t>. Then we evaluated our model on test data to know about overfitting, underfitting and get different metrics. </a:t>
            </a:r>
            <a:endParaRPr lang="LID4096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FF5A4-95E6-4ACD-ACEB-AFCEDE490269}" type="slidenum">
              <a:rPr lang="LID4096" smtClean="0"/>
              <a:t>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49042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7753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368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0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977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327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875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561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81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4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22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158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MKzluEcnDdo_t5ml7iWGp1ZnAGWBYeNx?authuser=1#scrollTo=Extracting_data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lab.research.google.com/drive/1MKzluEcnDdo_t5ml7iWGp1ZnAGWBYeNx?authuser=1#scrollTo=Evaluate_the_model" TargetMode="External"/><Relationship Id="rId4" Type="http://schemas.openxmlformats.org/officeDocument/2006/relationships/hyperlink" Target="https://colab.research.google.com/drive/1MKzluEcnDdo_t5ml7iWGp1ZnAGWBYeNx?authuser=1#scrollTo=Data_Preprocessing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research.microsoft.com/en-us/um/redmond/projects/asirra/" TargetMode="Externa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diagramDrawing" Target="../diagrams/drawing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diagramColors" Target="../diagrams/colors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QuickStyle" Target="../diagrams/quickStyle3.xml"/><Relationship Id="rId5" Type="http://schemas.openxmlformats.org/officeDocument/2006/relationships/diagramQuickStyle" Target="../diagrams/quickStyle2.xml"/><Relationship Id="rId10" Type="http://schemas.openxmlformats.org/officeDocument/2006/relationships/diagramLayout" Target="../diagrams/layout3.xml"/><Relationship Id="rId4" Type="http://schemas.openxmlformats.org/officeDocument/2006/relationships/diagramLayout" Target="../diagrams/layout2.xml"/><Relationship Id="rId9" Type="http://schemas.openxmlformats.org/officeDocument/2006/relationships/diagramData" Target="../diagrams/data3.xml"/><Relationship Id="rId1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olab.research.google.com/drive/1MKzluEcnDdo_t5ml7iWGp1ZnAGWBYeNx?authuser=1#scrollTo=Data_Visualizatio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10.pn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hyperlink" Target="https://colab.research.google.com/drive/1MKzluEcnDdo_t5ml7iWGp1ZnAGWBYeNx?authuser=1#scrollTo=Data_Visualization" TargetMode="External"/><Relationship Id="rId9" Type="http://schemas.microsoft.com/office/2007/relationships/diagramDrawing" Target="../diagrams/drawing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olab.research.google.com/drive/1MKzluEcnDdo_t5ml7iWGp1ZnAGWBYeNx?authuser=1#scrollTo=Evaluate_the_mode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t and golden retriever laying down">
            <a:extLst>
              <a:ext uri="{FF2B5EF4-FFF2-40B4-BE49-F238E27FC236}">
                <a16:creationId xmlns:a16="http://schemas.microsoft.com/office/drawing/2014/main" id="{7A96245A-0B5A-BFA1-7F03-E5794B6D9D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520" b="821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34762-5E8D-4205-BFA2-08E5039C3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en-US" sz="6600"/>
              <a:t>Animal classification</a:t>
            </a:r>
            <a:endParaRPr lang="LID4096" sz="660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F73AD69-1193-4245-9EA3-811E3C9C8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100"/>
              <a:t>CS767 Machine Learning Term project</a:t>
            </a:r>
          </a:p>
          <a:p>
            <a:pPr>
              <a:lnSpc>
                <a:spcPct val="100000"/>
              </a:lnSpc>
            </a:pPr>
            <a:r>
              <a:rPr lang="en-US" sz="1100"/>
              <a:t>Assiya Karatay karatay@bu.edu</a:t>
            </a:r>
          </a:p>
          <a:p>
            <a:pPr>
              <a:lnSpc>
                <a:spcPct val="100000"/>
              </a:lnSpc>
            </a:pPr>
            <a:endParaRPr lang="LID4096" sz="1100"/>
          </a:p>
        </p:txBody>
      </p:sp>
      <p:pic>
        <p:nvPicPr>
          <p:cNvPr id="6" name="Видео 5">
            <a:hlinkClick r:id="" action="ppaction://media"/>
            <a:extLst>
              <a:ext uri="{FF2B5EF4-FFF2-40B4-BE49-F238E27FC236}">
                <a16:creationId xmlns:a16="http://schemas.microsoft.com/office/drawing/2014/main" id="{94A9AF36-3493-41B1-9D55-D2EB64D04B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82829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201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144"/>
    </mc:Choice>
    <mc:Fallback>
      <p:transition spd="slow" advTm="1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4" descr="Desk with productivity items">
            <a:extLst>
              <a:ext uri="{FF2B5EF4-FFF2-40B4-BE49-F238E27FC236}">
                <a16:creationId xmlns:a16="http://schemas.microsoft.com/office/drawing/2014/main" id="{87073B72-1784-6B15-D8A1-AB46ACE27B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15" r="7812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9" name="Rectangle 3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6DD2DC-FD94-42EC-AD20-F112457B4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815" y="354331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Agenda</a:t>
            </a:r>
            <a:endParaRPr lang="LID4096" sz="2800" dirty="0"/>
          </a:p>
        </p:txBody>
      </p:sp>
      <p:sp>
        <p:nvSpPr>
          <p:cNvPr id="40" name="Rectangle 3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040FF2-A7E5-4023-ADDE-8990E3A84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1833364"/>
            <a:ext cx="7070566" cy="4091948"/>
          </a:xfrm>
        </p:spPr>
        <p:txBody>
          <a:bodyPr anchor="t">
            <a:normAutofit/>
          </a:bodyPr>
          <a:lstStyle/>
          <a:p>
            <a:r>
              <a:rPr lang="en-US" sz="3200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</a:t>
            </a:r>
            <a:r>
              <a:rPr lang="en-US" sz="3200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Description</a:t>
            </a:r>
          </a:p>
          <a:p>
            <a:r>
              <a:rPr lang="en-US" sz="3200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Preprocessing</a:t>
            </a:r>
            <a:r>
              <a:rPr lang="en-US" sz="3200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Steps</a:t>
            </a:r>
          </a:p>
          <a:p>
            <a:r>
              <a:rPr lang="en-US" sz="3200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Observations </a:t>
            </a:r>
          </a:p>
          <a:p>
            <a:r>
              <a:rPr lang="en-US" sz="3200" i="0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Evaluation of the model</a:t>
            </a:r>
            <a:endParaRPr lang="en-US" sz="3200" i="0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32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870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2" descr="HackTX 2018 Puzzle 3: Shopping Cart | by Florian Janke | Medium">
            <a:extLst>
              <a:ext uri="{FF2B5EF4-FFF2-40B4-BE49-F238E27FC236}">
                <a16:creationId xmlns:a16="http://schemas.microsoft.com/office/drawing/2014/main" id="{A912AE64-677B-49BF-88DA-981B2266C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48776" y="1523344"/>
            <a:ext cx="4097657" cy="504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13ABC4B4-A65D-4722-B063-C43F395FF7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203805"/>
              </p:ext>
            </p:extLst>
          </p:nvPr>
        </p:nvGraphicFramePr>
        <p:xfrm>
          <a:off x="729234" y="1043502"/>
          <a:ext cx="6359824" cy="4374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4A2FBCF8-F468-426B-AEC3-B2D886846DE3}"/>
              </a:ext>
            </a:extLst>
          </p:cNvPr>
          <p:cNvSpPr txBox="1"/>
          <p:nvPr/>
        </p:nvSpPr>
        <p:spPr>
          <a:xfrm>
            <a:off x="7312152" y="33173"/>
            <a:ext cx="4722532" cy="823900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8580" tIns="68580" rIns="68580" bIns="68580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800" b="0" i="0" kern="1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Asirra</a:t>
            </a:r>
            <a:r>
              <a:rPr lang="en-US" sz="1800" b="0" i="0" kern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CAPTCHA works by asking users to identify photographs of cats and dogs.</a:t>
            </a:r>
          </a:p>
        </p:txBody>
      </p:sp>
    </p:spTree>
    <p:extLst>
      <p:ext uri="{BB962C8B-B14F-4D97-AF65-F5344CB8AC3E}">
        <p14:creationId xmlns:p14="http://schemas.microsoft.com/office/powerpoint/2010/main" val="1567023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D2973E-4BBF-401C-A1F9-BA2FA884B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description</a:t>
            </a:r>
            <a:endParaRPr lang="LID4096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79FB52C2-DAE3-4E7E-AD09-107B3A46BC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0282786"/>
              </p:ext>
            </p:extLst>
          </p:nvPr>
        </p:nvGraphicFramePr>
        <p:xfrm>
          <a:off x="-1" y="2549214"/>
          <a:ext cx="11700387" cy="44742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2" descr="What is Kaggle? | DataCamp">
            <a:extLst>
              <a:ext uri="{FF2B5EF4-FFF2-40B4-BE49-F238E27FC236}">
                <a16:creationId xmlns:a16="http://schemas.microsoft.com/office/drawing/2014/main" id="{26573643-48A7-4B5A-B3BE-D6A8467D3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92540" y="5595217"/>
            <a:ext cx="2856573" cy="142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Схема 7">
            <a:extLst>
              <a:ext uri="{FF2B5EF4-FFF2-40B4-BE49-F238E27FC236}">
                <a16:creationId xmlns:a16="http://schemas.microsoft.com/office/drawing/2014/main" id="{9B8FA89E-D606-43A7-91C9-313316AC1C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9754377"/>
              </p:ext>
            </p:extLst>
          </p:nvPr>
        </p:nvGraphicFramePr>
        <p:xfrm>
          <a:off x="7234398" y="3834582"/>
          <a:ext cx="4516284" cy="1543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1026" name="Picture 2" descr="an image is a multidimensional integer array">
            <a:extLst>
              <a:ext uri="{FF2B5EF4-FFF2-40B4-BE49-F238E27FC236}">
                <a16:creationId xmlns:a16="http://schemas.microsoft.com/office/drawing/2014/main" id="{A4D744DE-C90C-4050-B298-A66357B12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576" y="186965"/>
            <a:ext cx="5798810" cy="219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720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9A424C-60FA-4803-A3F5-FAFA2C423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i="0" strike="noStrike" dirty="0"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</a:t>
            </a:r>
            <a:r>
              <a:rPr lang="en-US" sz="4100" i="0" strike="noStrike" dirty="0">
                <a:effectLst/>
              </a:rPr>
              <a:t> preprocessing.</a:t>
            </a:r>
            <a:br>
              <a:rPr lang="en-US" sz="4100" i="0" strike="noStrike" dirty="0">
                <a:effectLst/>
              </a:rPr>
            </a:br>
            <a:r>
              <a:rPr lang="en-US" sz="4100" dirty="0"/>
              <a:t>Kaggle API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5D58A6D3-7432-46C3-92AE-C0DC87AEAB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20271" y="625683"/>
            <a:ext cx="6735036" cy="54553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A1C6FE-1E48-4963-9C5F-4AFB0C48EE6C}"/>
              </a:ext>
            </a:extLst>
          </p:cNvPr>
          <p:cNvSpPr txBox="1"/>
          <p:nvPr/>
        </p:nvSpPr>
        <p:spPr>
          <a:xfrm>
            <a:off x="167148" y="5675309"/>
            <a:ext cx="45523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the Kaggle API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extract the data from the Kaggle database. It was successful so we do not download any files manually. 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620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Рисунок 7" descr="Изображение выглядит как кот&#10;&#10;Автоматически созданное описание">
            <a:extLst>
              <a:ext uri="{FF2B5EF4-FFF2-40B4-BE49-F238E27FC236}">
                <a16:creationId xmlns:a16="http://schemas.microsoft.com/office/drawing/2014/main" id="{0C60A7EA-9817-4F27-B3EF-5828DB8A5E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53960"/>
          <a:stretch/>
        </p:blipFill>
        <p:spPr>
          <a:xfrm>
            <a:off x="4883025" y="220335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26C49-B3AB-4144-A918-D84B4E4A9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 i="0" strike="noStrike" dirty="0"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</a:t>
            </a:r>
            <a:r>
              <a:rPr lang="en-US" sz="3400" i="0" strike="noStrike" dirty="0">
                <a:effectLst/>
              </a:rPr>
              <a:t> preprocessing</a:t>
            </a:r>
            <a:endParaRPr lang="en-US" sz="34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DFD5B049-469C-4E68-BB75-9428367479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0543160"/>
              </p:ext>
            </p:extLst>
          </p:nvPr>
        </p:nvGraphicFramePr>
        <p:xfrm>
          <a:off x="128017" y="2478088"/>
          <a:ext cx="5015682" cy="30719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C28849E7-39CA-4730-B968-D15BD3F2AFE7}"/>
              </a:ext>
            </a:extLst>
          </p:cNvPr>
          <p:cNvSpPr txBox="1"/>
          <p:nvPr/>
        </p:nvSpPr>
        <p:spPr>
          <a:xfrm>
            <a:off x="624287" y="5902559"/>
            <a:ext cx="114859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divided into three subsets because validation data is exposed to the model during training. The best hyperparameters were chosen based on the highest accuracy on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data. Then we evaluated our model on test data to know about overfitting, underfitting and get different metrics. 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507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058619-E55F-4458-B45E-F608DCB91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</a:t>
            </a:r>
            <a:endParaRPr lang="LID4096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385857-C982-4A70-BE9B-BF2EF6F75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32" y="1728215"/>
            <a:ext cx="7972637" cy="5054159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Added Data Augmentation to train data.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augmentation artificially increases the size of the training set by generating many realistic variants of each training instance. This reduces overfitting, making this a regularization technique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Callbacks: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Early stopping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the learning rate on plateau monitoring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val_accuracy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minimum of 0,00001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checkpoint save at each epoch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25% </a:t>
            </a:r>
          </a:p>
          <a:p>
            <a:pPr algn="l">
              <a:buFont typeface="Wingdings" panose="05000000000000000000" pitchFamily="2" charset="2"/>
              <a:buChar char="ü"/>
            </a:pP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Achieving subsampling with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MaxPooling2D to </a:t>
            </a: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the noise</a:t>
            </a:r>
          </a:p>
          <a:p>
            <a:pPr algn="l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Adding Batch Normalization after each convolutional layer increased test accuracy from 82% to 90%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optimizer=</a:t>
            </a:r>
            <a:r>
              <a:rPr lang="en-US" b="0" dirty="0">
                <a:solidFill>
                  <a:srgbClr val="A315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b="0" dirty="0" err="1">
                <a:solidFill>
                  <a:srgbClr val="A315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adam</a:t>
            </a:r>
            <a:r>
              <a:rPr lang="en-US" b="0" dirty="0">
                <a:solidFill>
                  <a:srgbClr val="A3151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9">
            <a:extLst>
              <a:ext uri="{FF2B5EF4-FFF2-40B4-BE49-F238E27FC236}">
                <a16:creationId xmlns:a16="http://schemas.microsoft.com/office/drawing/2014/main" id="{0968A81D-B125-44EC-B1C7-20D5E983E4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7866315"/>
              </p:ext>
            </p:extLst>
          </p:nvPr>
        </p:nvGraphicFramePr>
        <p:xfrm>
          <a:off x="9125660" y="701309"/>
          <a:ext cx="2631897" cy="545538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631897">
                  <a:extLst>
                    <a:ext uri="{9D8B030D-6E8A-4147-A177-3AD203B41FA5}">
                      <a16:colId xmlns:a16="http://schemas.microsoft.com/office/drawing/2014/main" val="27426545"/>
                    </a:ext>
                  </a:extLst>
                </a:gridCol>
              </a:tblGrid>
              <a:tr h="346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Sigmoid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274015"/>
                  </a:ext>
                </a:extLst>
              </a:tr>
              <a:tr h="346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Dropout 50%</a:t>
                      </a:r>
                      <a:endParaRPr lang="LID4096" sz="1600" dirty="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5442894"/>
                  </a:ext>
                </a:extLst>
              </a:tr>
              <a:tr h="5833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Fully Connected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512 units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2317952"/>
                  </a:ext>
                </a:extLst>
              </a:tr>
              <a:tr h="346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Dropout 25%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934488"/>
                  </a:ext>
                </a:extLst>
              </a:tr>
              <a:tr h="346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Max Pool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876043"/>
                  </a:ext>
                </a:extLst>
              </a:tr>
              <a:tr h="583379">
                <a:tc>
                  <a:txBody>
                    <a:bodyPr/>
                    <a:lstStyle/>
                    <a:p>
                      <a:r>
                        <a:rPr lang="en-US" sz="1600"/>
                        <a:t>Convolution</a:t>
                      </a:r>
                    </a:p>
                    <a:p>
                      <a:r>
                        <a:rPr lang="en-US" sz="1600"/>
                        <a:t>128,3x3+1(V)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53205"/>
                  </a:ext>
                </a:extLst>
              </a:tr>
              <a:tr h="346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Dropout 25%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099671"/>
                  </a:ext>
                </a:extLst>
              </a:tr>
              <a:tr h="346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Max Pool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5859795"/>
                  </a:ext>
                </a:extLst>
              </a:tr>
              <a:tr h="583379">
                <a:tc>
                  <a:txBody>
                    <a:bodyPr/>
                    <a:lstStyle/>
                    <a:p>
                      <a:r>
                        <a:rPr lang="en-US" sz="1600"/>
                        <a:t>Convolution</a:t>
                      </a:r>
                    </a:p>
                    <a:p>
                      <a:r>
                        <a:rPr lang="en-US" sz="1600"/>
                        <a:t>64,3x3+1(V)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607695"/>
                  </a:ext>
                </a:extLst>
              </a:tr>
              <a:tr h="346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Dropout 25%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892646"/>
                  </a:ext>
                </a:extLst>
              </a:tr>
              <a:tr h="346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Max Pool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701786"/>
                  </a:ext>
                </a:extLst>
              </a:tr>
              <a:tr h="583379">
                <a:tc>
                  <a:txBody>
                    <a:bodyPr/>
                    <a:lstStyle/>
                    <a:p>
                      <a:r>
                        <a:rPr lang="en-US" sz="1600"/>
                        <a:t>Convolution</a:t>
                      </a:r>
                    </a:p>
                    <a:p>
                      <a:r>
                        <a:rPr lang="en-US" sz="1600"/>
                        <a:t>32,3x3+1(V)</a:t>
                      </a:r>
                      <a:endParaRPr lang="LID4096" sz="160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330082"/>
                  </a:ext>
                </a:extLst>
              </a:tr>
              <a:tr h="346874">
                <a:tc>
                  <a:txBody>
                    <a:bodyPr/>
                    <a:lstStyle/>
                    <a:p>
                      <a:r>
                        <a:rPr lang="en-US" sz="1600" dirty="0"/>
                        <a:t>Input</a:t>
                      </a:r>
                      <a:endParaRPr lang="LID4096" sz="1600" dirty="0"/>
                    </a:p>
                  </a:txBody>
                  <a:tcPr marL="78835" marR="78835" marT="39417" marB="3941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5873177"/>
                  </a:ext>
                </a:extLst>
              </a:tr>
            </a:tbl>
          </a:graphicData>
        </a:graphic>
      </p:graphicFrame>
      <p:sp>
        <p:nvSpPr>
          <p:cNvPr id="5" name="Стрелка: вправо 4">
            <a:extLst>
              <a:ext uri="{FF2B5EF4-FFF2-40B4-BE49-F238E27FC236}">
                <a16:creationId xmlns:a16="http://schemas.microsoft.com/office/drawing/2014/main" id="{C45E8A5A-3454-4A70-9B39-D0645529DD87}"/>
              </a:ext>
            </a:extLst>
          </p:cNvPr>
          <p:cNvSpPr/>
          <p:nvPr/>
        </p:nvSpPr>
        <p:spPr>
          <a:xfrm rot="16200000">
            <a:off x="10153949" y="6209330"/>
            <a:ext cx="625683" cy="520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6" name="Стрелка: вправо 5">
            <a:extLst>
              <a:ext uri="{FF2B5EF4-FFF2-40B4-BE49-F238E27FC236}">
                <a16:creationId xmlns:a16="http://schemas.microsoft.com/office/drawing/2014/main" id="{10F363C6-9168-4333-B6CC-40A8FEC8CE21}"/>
              </a:ext>
            </a:extLst>
          </p:cNvPr>
          <p:cNvSpPr/>
          <p:nvPr/>
        </p:nvSpPr>
        <p:spPr>
          <a:xfrm rot="16200000">
            <a:off x="10153949" y="128264"/>
            <a:ext cx="625683" cy="520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8" name="Левая фигурная скобка 7">
            <a:extLst>
              <a:ext uri="{FF2B5EF4-FFF2-40B4-BE49-F238E27FC236}">
                <a16:creationId xmlns:a16="http://schemas.microsoft.com/office/drawing/2014/main" id="{F9CDCF88-2DE8-4755-A28A-4070AF6591B3}"/>
              </a:ext>
            </a:extLst>
          </p:cNvPr>
          <p:cNvSpPr/>
          <p:nvPr/>
        </p:nvSpPr>
        <p:spPr>
          <a:xfrm>
            <a:off x="8495071" y="4532671"/>
            <a:ext cx="422787" cy="1297858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9" name="Левая фигурная скобка 8">
            <a:extLst>
              <a:ext uri="{FF2B5EF4-FFF2-40B4-BE49-F238E27FC236}">
                <a16:creationId xmlns:a16="http://schemas.microsoft.com/office/drawing/2014/main" id="{A29D02CB-80FD-4DB7-B080-97BA90396FE6}"/>
              </a:ext>
            </a:extLst>
          </p:cNvPr>
          <p:cNvSpPr/>
          <p:nvPr/>
        </p:nvSpPr>
        <p:spPr>
          <a:xfrm>
            <a:off x="8436739" y="3234813"/>
            <a:ext cx="422787" cy="1297858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0" name="Левая фигурная скобка 9">
            <a:extLst>
              <a:ext uri="{FF2B5EF4-FFF2-40B4-BE49-F238E27FC236}">
                <a16:creationId xmlns:a16="http://schemas.microsoft.com/office/drawing/2014/main" id="{B88F77C5-A6BF-4661-9369-A5E959B1C0D7}"/>
              </a:ext>
            </a:extLst>
          </p:cNvPr>
          <p:cNvSpPr/>
          <p:nvPr/>
        </p:nvSpPr>
        <p:spPr>
          <a:xfrm>
            <a:off x="8417076" y="1936955"/>
            <a:ext cx="422787" cy="1297858"/>
          </a:xfrm>
          <a:prstGeom prst="lef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93401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6D24BC9E-AC6A-42EE-AFD8-B290720B8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17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107624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4D9B9-0FD2-403F-B222-0C571901F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59" y="4329321"/>
            <a:ext cx="5634811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i="0" strike="noStrike" dirty="0"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Evaluation of the model</a:t>
            </a:r>
            <a:endParaRPr lang="en-US" sz="3200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C12A1EE-B280-4723-8FF1-B7FFA83087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550" y="958556"/>
            <a:ext cx="6414733" cy="2678150"/>
          </a:xfrm>
          <a:prstGeom prst="rect">
            <a:avLst/>
          </a:prstGeom>
        </p:spPr>
      </p:pic>
      <p:pic>
        <p:nvPicPr>
          <p:cNvPr id="9" name="Рисунок 8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0892220F-76EB-40BF-AB48-439C7BCF6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0551" y="1252088"/>
            <a:ext cx="6821999" cy="2234204"/>
          </a:xfrm>
          <a:prstGeom prst="rect">
            <a:avLst/>
          </a:prstGeom>
        </p:spPr>
      </p:pic>
      <p:sp>
        <p:nvSpPr>
          <p:cNvPr id="28" name="Rectangle 19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800238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1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5147709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D4D76470-5E53-4D6E-B25B-C8AA4A77FF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508" y="3527726"/>
            <a:ext cx="5220767" cy="348051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40B4B96-D36C-4F4E-9947-F7F218C821D6}"/>
              </a:ext>
            </a:extLst>
          </p:cNvPr>
          <p:cNvSpPr txBox="1"/>
          <p:nvPr/>
        </p:nvSpPr>
        <p:spPr>
          <a:xfrm>
            <a:off x="1622322" y="661059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learning curve</a:t>
            </a:r>
            <a:endParaRPr lang="LID4096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D91923-B92F-4EB3-B04A-064CB6F04228}"/>
              </a:ext>
            </a:extLst>
          </p:cNvPr>
          <p:cNvSpPr txBox="1"/>
          <p:nvPr/>
        </p:nvSpPr>
        <p:spPr>
          <a:xfrm>
            <a:off x="7666505" y="661059"/>
            <a:ext cx="2355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Classification report</a:t>
            </a:r>
            <a:endParaRPr lang="LID4096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FA0F72-CC5B-4575-A2AA-66D7937E3675}"/>
              </a:ext>
            </a:extLst>
          </p:cNvPr>
          <p:cNvSpPr txBox="1"/>
          <p:nvPr/>
        </p:nvSpPr>
        <p:spPr>
          <a:xfrm>
            <a:off x="8610403" y="3455168"/>
            <a:ext cx="2016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Confusion matrix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921490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2A8C6F-188A-4803-8C7B-D99041AEC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LID4096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90F0946D-B681-4ECF-8391-14624F27E3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5956424"/>
              </p:ext>
            </p:extLst>
          </p:nvPr>
        </p:nvGraphicFramePr>
        <p:xfrm>
          <a:off x="1116013" y="2478088"/>
          <a:ext cx="10167937" cy="3694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618899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_2SEEDS">
      <a:dk1>
        <a:srgbClr val="000000"/>
      </a:dk1>
      <a:lt1>
        <a:srgbClr val="FFFFFF"/>
      </a:lt1>
      <a:dk2>
        <a:srgbClr val="412E24"/>
      </a:dk2>
      <a:lt2>
        <a:srgbClr val="E8E7E2"/>
      </a:lt2>
      <a:accent1>
        <a:srgbClr val="7684C3"/>
      </a:accent1>
      <a:accent2>
        <a:srgbClr val="7EAAC6"/>
      </a:accent2>
      <a:accent3>
        <a:srgbClr val="9D8FCE"/>
      </a:accent3>
      <a:accent4>
        <a:srgbClr val="C37776"/>
      </a:accent4>
      <a:accent5>
        <a:srgbClr val="C69C7D"/>
      </a:accent5>
      <a:accent6>
        <a:srgbClr val="AFA56A"/>
      </a:accent6>
      <a:hlink>
        <a:srgbClr val="8D8355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8931</TotalTime>
  <Words>515</Words>
  <Application>Microsoft Office PowerPoint</Application>
  <PresentationFormat>Широкоэкранный</PresentationFormat>
  <Paragraphs>76</Paragraphs>
  <Slides>9</Slides>
  <Notes>3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Neue Haas Grotesk Text Pro</vt:lpstr>
      <vt:lpstr>Times New Roman</vt:lpstr>
      <vt:lpstr>Wingdings</vt:lpstr>
      <vt:lpstr>AccentBoxVTI</vt:lpstr>
      <vt:lpstr>Animal classification</vt:lpstr>
      <vt:lpstr>Agenda</vt:lpstr>
      <vt:lpstr>Презентация PowerPoint</vt:lpstr>
      <vt:lpstr>Data description</vt:lpstr>
      <vt:lpstr>Data preprocessing. Kaggle API</vt:lpstr>
      <vt:lpstr>Data preprocessing</vt:lpstr>
      <vt:lpstr>Observations</vt:lpstr>
      <vt:lpstr>Evaluation of the model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Animal classification</dc:title>
  <dc:creator>Karatay, Assiya</dc:creator>
  <cp:lastModifiedBy>Karatay, Assiya</cp:lastModifiedBy>
  <cp:revision>6</cp:revision>
  <dcterms:created xsi:type="dcterms:W3CDTF">2022-04-18T16:04:56Z</dcterms:created>
  <dcterms:modified xsi:type="dcterms:W3CDTF">2022-05-04T23:01:58Z</dcterms:modified>
</cp:coreProperties>
</file>

<file path=docProps/thumbnail.jpeg>
</file>